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  <p:sldMasterId id="2147483694" r:id="rId2"/>
  </p:sldMasterIdLst>
  <p:notesMasterIdLst>
    <p:notesMasterId r:id="rId12"/>
  </p:notesMasterIdLst>
  <p:handoutMasterIdLst>
    <p:handoutMasterId r:id="rId13"/>
  </p:handoutMasterIdLst>
  <p:sldIdLst>
    <p:sldId id="711" r:id="rId3"/>
    <p:sldId id="715" r:id="rId4"/>
    <p:sldId id="719" r:id="rId5"/>
    <p:sldId id="720" r:id="rId6"/>
    <p:sldId id="718" r:id="rId7"/>
    <p:sldId id="721" r:id="rId8"/>
    <p:sldId id="722" r:id="rId9"/>
    <p:sldId id="714" r:id="rId10"/>
    <p:sldId id="717" r:id="rId11"/>
  </p:sldIdLst>
  <p:sldSz cx="7620000" cy="5715000"/>
  <p:notesSz cx="7099300" cy="10234613"/>
  <p:defaultTextStyle>
    <a:lvl1pPr marL="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1pPr>
    <a:lvl2pPr marL="35687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2pPr>
    <a:lvl3pPr marL="71310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3pPr>
    <a:lvl4pPr marL="106997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4pPr>
    <a:lvl5pPr marL="142621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5pPr>
    <a:lvl6pPr marL="178308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6pPr>
    <a:lvl7pPr marL="213995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7pPr>
    <a:lvl8pPr marL="249618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8pPr>
    <a:lvl9pPr marL="285305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1400" b="0" i="0" u="none" strike="noStrike" kern="1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72">
          <p15:clr>
            <a:srgbClr val="A4A3A4"/>
          </p15:clr>
        </p15:guide>
        <p15:guide id="2" orient="horz" pos="3206">
          <p15:clr>
            <a:srgbClr val="A4A3A4"/>
          </p15:clr>
        </p15:guide>
        <p15:guide id="3" pos="245">
          <p15:clr>
            <a:srgbClr val="A4A3A4"/>
          </p15:clr>
        </p15:guide>
        <p15:guide id="4" pos="4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="smNativeData" xmlns:pr="smNativeData" xmlns:p15="http://schemas.microsoft.com/office/powerpoint/2012/main" xmlns:p14="http://schemas.microsoft.com/office/powerpoint/2010/main" xmlns:mc="http://schemas.openxmlformats.org/markup-compatibility/2006" dt="1770989222" val="1230" rev64="64" revOS="3"/>
      <pr:smFileRevision xmlns="smNativeData" xmlns:pr="smNativeData" xmlns:p15="http://schemas.microsoft.com/office/powerpoint/2012/main" xmlns:p14="http://schemas.microsoft.com/office/powerpoint/2010/main" xmlns:mc="http://schemas.openxmlformats.org/markup-compatibility/2006" dt="1770989222" val="101"/>
      <pr:guideOptions xmlns="smNativeData" xmlns:pr="smNativeData" xmlns:p15="http://schemas.microsoft.com/office/powerpoint/2012/main" xmlns:p14="http://schemas.microsoft.com/office/powerpoint/2010/main" xmlns:mc="http://schemas.openxmlformats.org/markup-compatibility/2006" dt="1770989222" snapToBorders="1" snapToGuides="1"/>
      <pr:pdfExportOpt xmlns="smNativeData" xmlns:pr="smNativeData" xmlns:p15="http://schemas.microsoft.com/office/powerpoint/2012/main" xmlns:p14="http://schemas.microsoft.com/office/powerpoint/2010/main" xmlns:mc="http://schemas.openxmlformats.org/markup-compatibility/2006" dt="1770989222" pagesRangeIndex="1" pagesSelectionIndex="0" qualityIndex="2" embedFonts="2" pdfaType="0" useJpegs="1" useSubsetFonts="1" useAlpha="1" relativeLinks="0" taggedPdf="1" pane="0" zoom="0" zoomContents="100" layout="0" includeDoc="0" viewFlags="0" openViewer="1" jpegQuality="89" flags="252" layoutIndex="0" exportSlideNames="0" dpi="1" resample="1" name="/media/schwindt/DATA/3000 Teaching/3400 MyClasses/WaWi-local/2026 SoSe/Wasserwirtschaft-Chpt-41-HochwasserAddOn-Wieslauf.pdf" map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12" d="100"/>
          <a:sy n="112" d="100"/>
        </p:scale>
        <p:origin x="2004" y="108"/>
      </p:cViewPr>
      <p:guideLst>
        <p:guide orient="horz" pos="872"/>
        <p:guide orient="horz" pos="3206"/>
        <p:guide pos="245"/>
        <p:guide pos="45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" d="100"/>
        <a:sy n="18" d="100"/>
      </p:scale>
      <p:origin x="0" y="0"/>
    </p:cViewPr>
  </p:sorterViewPr>
  <p:notesViewPr>
    <p:cSldViewPr snapToGrid="0" snapToObjects="1" showGuides="1">
      <p:cViewPr>
        <p:scale>
          <a:sx n="104" d="100"/>
          <a:sy n="104" d="100"/>
        </p:scale>
        <p:origin x="1725" y="375"/>
      </p:cViewPr>
      <p:guideLst>
        <p:guide orient="horz" pos="3223"/>
        <p:guide pos="2236"/>
      </p:guideLst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wBAACUKAAA1Q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1780"/>
            <a:ext cx="6111875" cy="51371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12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en-us" b="1" cap="none"/>
              <a:t>Titel der Präsentation</a:t>
            </a:r>
          </a:p>
        </p:txBody>
      </p:sp>
      <p:sp>
        <p:nvSpPr>
          <p:cNvPr id="3" name="Datums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yIAAHA8AAAMJwAAbj0AABAAAAAmAAAACAAAAL+fAAAAAAAAMAAAABQAAAAAAAAAAAD//wAAAQAAAP//AAABAA=="/>
              </a:ext>
            </a:extLst>
          </p:cNvSpPr>
          <p:nvPr>
            <p:ph type="dt" sz="quarter" idx="10"/>
          </p:nvPr>
        </p:nvSpPr>
        <p:spPr>
          <a:xfrm>
            <a:off x="5676265" y="9824720"/>
            <a:ext cx="671195" cy="1612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 lang="en-us" sz="12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 algn="l">
              <a:defRPr lang="en-us"/>
            </a:pPr>
            <a:fld id="{1D52BB5D-13F0-074D-BEEA-E518F5A448B0}" type="datetime1">
              <a:rPr lang="de-de" sz="800" cap="none"/>
              <a:t>13.02.2026</a:t>
            </a:fld>
            <a:endParaRPr lang="en-us" sz="800" cap="none"/>
          </a:p>
        </p:txBody>
      </p:sp>
      <p:sp>
        <p:nvSpPr>
          <p:cNvPr id="4" name="Fußzeile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HA8AACjHwAAbj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4720"/>
            <a:ext cx="4658360" cy="1612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12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en-us" sz="800" cap="none"/>
              <a:t>Universität Stuttgart</a:t>
            </a:r>
          </a:p>
        </p:txBody>
      </p:sp>
      <p:sp>
        <p:nvSpPr>
          <p:cNvPr id="5" name="Foliennummer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7icAAHA8AAA5KgAAbj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0970" y="9824720"/>
            <a:ext cx="372745" cy="1612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 lang="en-us" sz="12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 algn="l">
              <a:defRPr lang="en-us"/>
            </a:pPr>
            <a:fld id="{367BAE07-49DB-2E58-95C3-BF0DE08D63EA}" type="slidenum">
              <a:rPr lang="en-us" sz="800" cap="none"/>
              <a:t>‹#›</a:t>
            </a:fld>
            <a:endParaRPr lang="en-us" sz="800"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1200" b="1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Titel der Präsentation</a:t>
            </a:r>
          </a:p>
        </p:txBody>
      </p:sp>
      <p:sp>
        <p:nvSpPr>
          <p:cNvPr id="3" name="Datums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+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8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fld id="{171CA62F-61FA-4950-B4A4-9705E8EA42C2}" type="datetime1">
              <a:t>2/13/2026</a:t>
            </a:fld>
            <a:endParaRPr/>
          </a:p>
        </p:txBody>
      </p:sp>
      <p:sp>
        <p:nvSpPr>
          <p:cNvPr id="4" name="Folienbildplatzhalter 3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C0AAAAAlQAAAEsAAACVAAAASw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BAAAAAAAAADIyMgkK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8fAAD/Hw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headEnd type="none"/>
            <a:tailEnd type="none"/>
          </a:ln>
        </p:spPr>
        <p:txBody>
          <a:bodyPr vert="horz" wrap="square" lIns="94615" tIns="47625" rIns="94615" bIns="47625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endParaRPr/>
          </a:p>
        </p:txBody>
      </p:sp>
      <p:sp>
        <p:nvSpPr>
          <p:cNvPr id="5" name="Notize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IyMg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D/Hw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  <a:r>
              <a:rPr lang="de-de" cap="none"/>
              <a:t>Textmasterformat bearbeiten</a:t>
            </a:r>
          </a:p>
          <a:p>
            <a:pPr lvl="1">
              <a:defRPr lang="en-us" kern="1" cap="none"/>
            </a:pPr>
            <a:r>
              <a:rPr lang="de-de" cap="none"/>
              <a:t>Zweite Ebene</a:t>
            </a:r>
          </a:p>
          <a:p>
            <a:pPr lvl="2">
              <a:defRPr lang="en-us" kern="1" cap="none"/>
            </a:pPr>
            <a:r>
              <a:rPr lang="de-de" cap="none"/>
              <a:t>Dritte Ebene</a:t>
            </a:r>
          </a:p>
          <a:p>
            <a:pPr lvl="3">
              <a:defRPr lang="en-us" kern="1" cap="none"/>
            </a:pPr>
            <a:r>
              <a:rPr lang="de-de" cap="none"/>
              <a:t>Vierte Ebene</a:t>
            </a:r>
          </a:p>
          <a:p>
            <a:pPr lvl="4">
              <a:defRPr lang="en-us" kern="1" cap="none"/>
            </a:pPr>
            <a:r>
              <a:rPr lang="de-de" cap="none"/>
              <a:t>Fünfte Ebene</a:t>
            </a:r>
          </a:p>
        </p:txBody>
      </p:sp>
      <p:sp>
        <p:nvSpPr>
          <p:cNvPr id="6" name="Fußzeilenplatzhalt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IyMg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D/Hw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8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Universität Stuttgart</a:t>
            </a:r>
          </a:p>
        </p:txBody>
      </p:sp>
      <p:sp>
        <p:nvSpPr>
          <p:cNvPr id="7" name="Foliennummernplatzhalter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IyMg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D/Hw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8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fld id="{443C07AE-E0A9-69F1-E784-16A449CA1143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180975" marR="0" indent="-180975" algn="l" defTabSz="713105">
      <a:lnSpc>
        <a:spcPct val="120000"/>
      </a:lnSpc>
      <a:spcBef>
        <a:spcPts val="0"/>
      </a:spcBef>
      <a:spcAft>
        <a:spcPts val="0"/>
      </a:spcAft>
      <a:buClr>
        <a:schemeClr val="accent1"/>
      </a:buClr>
      <a:buSzTx/>
      <a:buFont typeface="Arial" pitchFamily="1" charset="0"/>
      <a:buChar char="•"/>
      <a:tabLst/>
      <a:defRPr lang="en-us" sz="1000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1pPr>
    <a:lvl2pPr marL="358775" marR="0" indent="-177800" algn="l" defTabSz="713105">
      <a:lnSpc>
        <a:spcPct val="120000"/>
      </a:lnSpc>
      <a:spcBef>
        <a:spcPts val="0"/>
      </a:spcBef>
      <a:spcAft>
        <a:spcPts val="0"/>
      </a:spcAft>
      <a:buClrTx/>
      <a:buSzTx/>
      <a:buFont typeface="Arial" pitchFamily="1" charset="0"/>
      <a:buChar char="•"/>
      <a:tabLst/>
      <a:defRPr lang="en-us" sz="1000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2pPr>
    <a:lvl3pPr marL="538480" marR="0" indent="-179705" algn="l" defTabSz="713105">
      <a:lnSpc>
        <a:spcPct val="120000"/>
      </a:lnSpc>
      <a:spcBef>
        <a:spcPts val="0"/>
      </a:spcBef>
      <a:spcAft>
        <a:spcPts val="0"/>
      </a:spcAft>
      <a:buClrTx/>
      <a:buSzTx/>
      <a:buFont typeface="Arial" pitchFamily="1" charset="0"/>
      <a:buChar char="•"/>
      <a:tabLst/>
      <a:defRPr lang="en-us" sz="1000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3pPr>
    <a:lvl4pPr marL="719455" marR="0" indent="-180975" algn="l" defTabSz="713105">
      <a:lnSpc>
        <a:spcPct val="120000"/>
      </a:lnSpc>
      <a:spcBef>
        <a:spcPts val="0"/>
      </a:spcBef>
      <a:spcAft>
        <a:spcPts val="0"/>
      </a:spcAft>
      <a:buClrTx/>
      <a:buSzTx/>
      <a:buFont typeface="Arial" pitchFamily="1" charset="0"/>
      <a:buChar char="•"/>
      <a:tabLst/>
      <a:defRPr lang="en-us" sz="1000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4pPr>
    <a:lvl5pPr marL="897255" marR="0" indent="-177800" algn="l" defTabSz="713105">
      <a:lnSpc>
        <a:spcPct val="120000"/>
      </a:lnSpc>
      <a:spcBef>
        <a:spcPts val="0"/>
      </a:spcBef>
      <a:spcAft>
        <a:spcPts val="0"/>
      </a:spcAft>
      <a:buClrTx/>
      <a:buSzTx/>
      <a:buFont typeface="Arial" pitchFamily="1" charset="0"/>
      <a:buChar char="•"/>
      <a:tabLst/>
      <a:defRPr lang="en-us" sz="1000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5pPr>
    <a:lvl6pPr marL="178308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935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6pPr>
    <a:lvl7pPr marL="2139950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935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7pPr>
    <a:lvl8pPr marL="249618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935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8pPr>
    <a:lvl9pPr marL="2853055" marR="0" indent="0" algn="l" defTabSz="713105">
      <a:lnSpc>
        <a:spcPct val="100000"/>
      </a:lnSpc>
      <a:spcBef>
        <a:spcPts val="0"/>
      </a:spcBef>
      <a:spcAft>
        <a:spcPts val="0"/>
      </a:spcAft>
      <a:buNone/>
      <a:tabLst/>
      <a:defRPr lang="en-us" sz="935" b="0" i="0" u="none" strike="noStrike" kern="400000" cap="none" spc="0" baseline="0">
        <a:solidFill>
          <a:schemeClr val="tx1"/>
        </a:solidFill>
        <a:effectLst/>
        <a:latin typeface="Arial" pitchFamily="1" charset="0"/>
        <a:ea typeface="Arial" pitchFamily="1" charset="0"/>
        <a:cs typeface="Arial" pitchFamily="1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AEOAAAAAAAAMAAAABQAAAAAAAAAAAD//wAAAQAAAP//AAABAA=="/>
              </a:ext>
            </a:extLst>
          </p:cNvSpPr>
          <p:nvPr>
            <p:ph type="sldImg"/>
          </p:nvPr>
        </p:nvSpPr>
        <p:spPr>
          <a:xfrm>
            <a:off x="311150" y="1129030"/>
            <a:ext cx="4606925" cy="3454400"/>
          </a:xfrm>
        </p:spPr>
      </p:sp>
      <p:sp>
        <p:nvSpPr>
          <p:cNvPr id="3" name="Notizen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AEOAAAAAAAAMAAAABQAAAAAAAAAAAD//wAAAQAAAP//AAABAA=="/>
              </a:ext>
            </a:extLst>
          </p:cNvSpPr>
          <p:nvPr>
            <p:ph type="body" idx="1"/>
          </p:nvPr>
        </p:nvSpPr>
        <p:spPr>
          <a:xfrm>
            <a:off x="484505" y="4925695"/>
            <a:ext cx="6111875" cy="4029710"/>
          </a:xfrm>
        </p:spPr>
        <p:txBody>
          <a:bodyPr/>
          <a:lstStyle/>
          <a:p>
            <a:pPr>
              <a:defRPr lang="en-us" kern="1" cap="none"/>
            </a:pPr>
            <a:endParaRPr/>
          </a:p>
        </p:txBody>
      </p:sp>
      <p:sp>
        <p:nvSpPr>
          <p:cNvPr id="4" name="Foliennummer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AEO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</p:spPr>
        <p:txBody>
          <a:bodyPr/>
          <a:lstStyle/>
          <a:p>
            <a:pPr>
              <a:defRPr lang="en-us"/>
            </a:pPr>
            <a:fld id="{7D697359-1790-3C85-DED1-E1D03D9F28B4}" type="slidenum">
              <a:t>1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I1MC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  <a:endParaRPr/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FBT0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  <a:endParaRPr/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  <a:endParaRPr/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4O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8P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  <a:endParaRPr/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Hh4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8713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  <a:endParaRPr/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c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8713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  <a:endParaRPr/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rv9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  <a:endParaRPr/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wIAAK8BAACUKAAA2AQAABAAAAAmAAAACAAAAL+f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484505" y="273685"/>
            <a:ext cx="6111875" cy="513715"/>
          </a:xfrm>
          <a:prstGeom prst="rect">
            <a:avLst/>
          </a:prstGeom>
        </p:spPr>
      </p:sp>
      <p:sp>
        <p:nvSpPr>
          <p:cNvPr id="3" name="SlidePicture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C0AAAAAlQAAAEsAAACVAAAAS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k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gEAAPIGAABBHgAAMhwAABAAAAAmAAAACAAAAL+fAAAAAAAAMAAAABQAAAAAAAAAAAD//wAAAQAAAP//AAABAA=="/>
              </a:ext>
            </a:extLst>
          </p:cNvSpPr>
          <p:nvPr>
            <p:ph type="sldImg" idx="2"/>
          </p:nvPr>
        </p:nvSpPr>
        <p:spPr>
          <a:xfrm>
            <a:off x="311150" y="1129030"/>
            <a:ext cx="4606925" cy="3454400"/>
          </a:xfrm>
          <a:prstGeom prst="rect">
            <a:avLst/>
          </a:prstGeom>
        </p:spPr>
      </p:sp>
      <p:sp>
        <p:nvSpPr>
          <p:cNvPr id="4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E0eAACUKAAAFzcAABAAAAAmAAAACAAAAL8fAAAAAAAAMAAAABQAAAAAAAAAAAD//wAAAQAAAP//AAABAA=="/>
              </a:ext>
            </a:extLst>
          </p:cNvSpPr>
          <p:nvPr>
            <p:ph type="body" idx="3"/>
          </p:nvPr>
        </p:nvSpPr>
        <p:spPr>
          <a:xfrm>
            <a:off x="484505" y="4925695"/>
            <a:ext cx="6111875" cy="402971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 kern="1" cap="none"/>
            </a:pPr>
            <a:endParaRPr/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BlZm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iIAAG48AAALJwAAbD0AABAAAAAmAAAACAAAAL8fAAAAAAAAMAAAABQAAAAAAAAAAAD//wAAAQAAAP//AAABAA=="/>
              </a:ext>
            </a:extLst>
          </p:cNvSpPr>
          <p:nvPr>
            <p:ph type="dt" idx="10"/>
          </p:nvPr>
        </p:nvSpPr>
        <p:spPr>
          <a:xfrm>
            <a:off x="5675630" y="9823450"/>
            <a:ext cx="671195" cy="161290"/>
          </a:xfrm>
          <a:prstGeom prst="rect">
            <a:avLst/>
          </a:prstGeom>
        </p:spPr>
      </p:sp>
      <p:sp>
        <p:nvSpPr>
          <p:cNvPr id="6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I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wIAAG48AACjHwAAbD0AABAAAAAmAAAACAAAAL+fAAAAAA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484505" y="9823450"/>
            <a:ext cx="4658360" cy="16129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ycAAG48AAA6KgAAbD0AABAAAAAmAAAACAAAAL+f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6491605" y="9823450"/>
            <a:ext cx="372745" cy="161290"/>
          </a:xfrm>
          <a:prstGeom prst="rect">
            <a:avLst/>
          </a:pr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YQk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NH///8AAAAA4C4AACgjAAAQAAAAJgAAAAgAAAD//////////zAAAAAUAAAAAAAAAAAA//8AAAEAAAD//wAAAQA="/>
              </a:ext>
            </a:extLst>
          </p:cNvPicPr>
          <p:nvPr/>
        </p:nvPicPr>
        <p:blipFill>
          <a:blip r:embed="rId2"/>
          <a:srcRect l="24010"/>
          <a:stretch>
            <a:fillRect/>
          </a:stretch>
        </p:blipFill>
        <p:spPr>
          <a:xfrm>
            <a:off x="-29845" y="0"/>
            <a:ext cx="7649845" cy="5715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itle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wAcAAAAAAAACAAAAAAAAAAEAAABQAAAAAAAAAAAA8D8AAAAAAADwPwAAAAAAAOA/AAAAAAAA4D8AAAAAAADgPwAAAAAAAOA/AAAAAAAA4D8AAAAAAADgPwAAAAAAAOA/AAAAAAAA4D8CAAAAjAAAAAEAAAAAAAAAPkRMAP///wgW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kRMAAAAAAEAAAAAAAAAAAAAAAAAAAAAAAAAAAAAAAAAAAAAAAAAAAAAAAJ/f38AAAAAA8zMzADAwP8Af39/AAAAAAAAAAAAAAAAAAAAAAAAAAAAIQAAABgAAAAUAAAAeRcAAGEHAACeLQAAhx0AABAAAAAmAAAACAAAAD2RAAB/4OEBMAAAABQAAAAAAAAA/Er//wS1AAD8Sv//BLUAAA=="/>
              </a:ext>
            </a:extLst>
          </p:cNvSpPr>
          <p:nvPr>
            <p:ph type="ctrTitle"/>
          </p:nvPr>
        </p:nvSpPr>
        <p:spPr>
          <a:xfrm>
            <a:off x="3815715" y="1199515"/>
            <a:ext cx="3599815" cy="3600450"/>
          </a:xfrm>
          <a:prstGeom prst="ellipse">
            <a:avLst/>
          </a:prstGeom>
          <a:solidFill>
            <a:srgbClr val="3E444C">
              <a:alpha val="78000"/>
            </a:srgbClr>
          </a:solidFill>
          <a:effectLst/>
        </p:spPr>
        <p:txBody>
          <a:bodyPr vert="horz" wrap="square" lIns="0" tIns="0" rIns="0" bIns="1259840" numCol="1" spcCol="215900" anchor="b">
            <a:prstTxWarp prst="textNoShape">
              <a:avLst/>
            </a:prstTxWarp>
          </a:bodyPr>
          <a:lstStyle>
            <a:lvl1pPr marL="0" indent="0" algn="l">
              <a:lnSpc>
                <a:spcPct val="90000"/>
              </a:lnSpc>
              <a:defRPr lang="en-us" sz="2400" b="1" cap="none" baseline="0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 durch Klicken </a:t>
            </a:r>
            <a:r>
              <a:t/>
            </a:r>
            <a:br/>
            <a:r>
              <a:rPr lang="de-de" cap="none"/>
              <a:t>hinzufügen</a:t>
            </a:r>
          </a:p>
        </p:txBody>
      </p:sp>
      <p:sp>
        <p:nvSpPr>
          <p:cNvPr id="4" name="Subtitle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RoAAO4TAABSKwAAkRYAABAAAAAmAAAACAAAAD2Q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4341495" y="3239770"/>
            <a:ext cx="2700655" cy="4286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l">
              <a:lnSpc>
                <a:spcPct val="100000"/>
              </a:lnSpc>
              <a:buNone/>
              <a:defRPr lang="en-us" sz="1200" cap="none">
                <a:solidFill>
                  <a:schemeClr val="bg1"/>
                </a:solidFill>
              </a:defRPr>
            </a:lvl1pPr>
            <a:lvl2pPr marL="285750" indent="0" algn="ctr">
              <a:buNone/>
              <a:defRPr lang="en-us" sz="1250" cap="none"/>
            </a:lvl2pPr>
            <a:lvl3pPr marL="571500" indent="0" algn="ctr">
              <a:buNone/>
              <a:defRPr lang="en-us" sz="1125" cap="none"/>
            </a:lvl3pPr>
            <a:lvl4pPr marL="857250" indent="0" algn="ctr">
              <a:buNone/>
              <a:defRPr lang="en-us" sz="1000" cap="none"/>
            </a:lvl4pPr>
            <a:lvl5pPr marL="1143000" indent="0" algn="ctr">
              <a:buNone/>
              <a:defRPr lang="en-us" sz="1000" cap="none"/>
            </a:lvl5pPr>
            <a:lvl6pPr marL="1428750" indent="0" algn="ctr">
              <a:buNone/>
              <a:defRPr lang="en-us" sz="1000" cap="none"/>
            </a:lvl6pPr>
            <a:lvl7pPr marL="1714500" indent="0" algn="ctr">
              <a:buNone/>
              <a:defRPr lang="en-us" sz="1000" cap="none"/>
            </a:lvl7pPr>
            <a:lvl8pPr marL="2000250" indent="0" algn="ctr">
              <a:buNone/>
              <a:defRPr lang="en-us" sz="1000" cap="none"/>
            </a:lvl8pPr>
            <a:lvl9pPr marL="2286000" indent="0" algn="ctr">
              <a:buNone/>
              <a:defRPr lang="en-us" sz="1000" cap="none"/>
            </a:lvl9pPr>
          </a:lstStyle>
          <a:p>
            <a:pPr>
              <a:defRPr lang="en-us"/>
            </a:pPr>
            <a:r>
              <a:rPr lang="de-de" cap="none"/>
              <a:t>Formatvorlage des Untertitelmasters durch Klicken bearbeiten</a:t>
            </a:r>
          </a:p>
        </p:txBody>
      </p:sp>
      <p:sp>
        <p:nvSpPr>
          <p:cNvPr id="5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BAAAAAAAAAAEAAABQAAAAAAAAAAAA8D8AAAAAAADwPwAAAAAAAOA/AAAAAAAA4D8AAAAAAADgPwAAAAAAAOA/AAAAAAAA4D8AAAAAAADgPwAAAAAAAOA/AAAAAAAA4D8CAAAAjAAAAAEAAAAAAAAA////CP///wgM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J/f38AAAAAA8zMzADAwP8Af39/AAAAAAAAAAAAAAAAAAAAAAAAAAAAIQAAABgAAAAUAAAAuSQAABIZAACQLAAA6SAAABAgAAAmAAAACAAAAL2RAAB/ACAAMAAAABQAAAAAAAAA/Er//wS1AAD8Sv//BLUAAA=="/>
              </a:ext>
            </a:extLst>
          </p:cNvSpPr>
          <p:nvPr>
            <p:ph idx="11"/>
          </p:nvPr>
        </p:nvSpPr>
        <p:spPr>
          <a:xfrm>
            <a:off x="5969635" y="4075430"/>
            <a:ext cx="1274445" cy="1274445"/>
          </a:xfrm>
          <a:prstGeom prst="ellipse">
            <a:avLst/>
          </a:prstGeom>
          <a:solidFill>
            <a:schemeClr val="bg1">
              <a:alpha val="88000"/>
            </a:schemeClr>
          </a:solidFill>
        </p:spPr>
        <p:txBody>
          <a:bodyPr vert="horz" wrap="non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lang="en-us" sz="1200" b="1" cap="none">
                <a:solidFill>
                  <a:schemeClr val="tx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Vorname </a:t>
            </a:r>
            <a:r>
              <a:t/>
            </a:r>
            <a:br/>
            <a:r>
              <a:rPr lang="de-de" cap="none"/>
              <a:t>Name</a:t>
            </a:r>
          </a:p>
        </p:txBody>
      </p:sp>
      <p:pic>
        <p:nvPicPr>
          <p:cNvPr id="6" name="Grafik 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Box 1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C8AAADsAAAAXgAAAAAAAAAAAAAAAAAAAAEAAABQAAAAAAAAAAAA4D8AAAAAAADgPwAAAAAAAOA/AAAAAAAA4D8AAAAAAADgPwAAAAAAAOA/AAAAAAAA4D8AAAAAAADgPwAAAAAAAOA/AAAAAAAA4D8CAAAAjAAAAAEAAAAAAAAA////C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D5ETAJ/f38An5mYA8zMzADAwP8Af39/AAAAAAAAAAAAAAAAAAAAAAAAAAAAIQAAABgAAAAUAAAA0f///5kAAABGGgAA/wMAABAAAAAmAAAACAAAAP//////////MAAAABQAAAAAAAAAAAD//wAAAQAAAP//AAABAA=="/>
              </a:ext>
            </a:extLst>
          </p:cNvSpPr>
          <p:nvPr/>
        </p:nvSpPr>
        <p:spPr>
          <a:xfrm>
            <a:off x="-29845" y="97155"/>
            <a:ext cx="4300855" cy="552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29845" rIns="149860" bIns="59690" numCol="1" spcCol="215900" anchor="t"/>
          <a:lstStyle>
            <a:lvl1pPr marL="285750" indent="-285750"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1pPr>
            <a:lvl2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2pPr>
            <a:lvl3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3pPr>
            <a:lvl4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4pPr>
            <a:lvl5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5pPr>
            <a:lvl6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6pPr>
            <a:lvl7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7pPr>
            <a:lvl8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8pPr>
            <a:lvl9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9pPr>
          </a:lstStyle>
          <a:p>
            <a:pPr algn="l">
              <a:defRPr lang="en-us"/>
            </a:pP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Lehrstuhl für Wasserbau und Wassermengenwirtschaft</a:t>
            </a:r>
          </a:p>
          <a:p>
            <a:pPr algn="l">
              <a:defRPr lang="en-us"/>
            </a:pP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Institut für Wasser- und Umweltsystemmodellierung</a:t>
            </a:r>
          </a:p>
          <a:p>
            <a:pPr algn="l">
              <a:defRPr lang="en-us"/>
            </a:pP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Prof. Dr.-Ing. Silke Wieprecht</a:t>
            </a:r>
            <a:endParaRPr lang="de-de" sz="1000" cap="none">
              <a:latin typeface="Arial" pitchFamily="1" charset="0"/>
              <a:ea typeface="Arial" pitchFamily="1" charset="0"/>
              <a:cs typeface="Arial" pitchFamily="1" charset="0"/>
            </a:endParaRPr>
          </a:p>
        </p:txBody>
      </p:sp>
      <p:pic>
        <p:nvPicPr>
          <p:cNvPr id="8" name="Picture 13" descr="050213_Logo_LWW_aktuell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A0VAAD6AAAAXhkAAFkD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422015" y="158750"/>
            <a:ext cx="701675" cy="3854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H8IAACzFgAATx8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389890" y="1381125"/>
            <a:ext cx="3300095" cy="370840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3" name="Content Placehold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RgAAH8IAAB5LAAATh8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3930015" y="1381125"/>
            <a:ext cx="3299460" cy="3707765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4" name="Footer Placehold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5" name="Slide Number Placeholder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1C5E94E-00FC-901F-B27D-F64AA73344A3}" type="slidenum">
              <a:rPr lang="de-de" cap="none"/>
              <a:t>‹#›</a:t>
            </a:fld>
            <a:endParaRPr lang="de-de" cap="none"/>
          </a:p>
        </p:txBody>
      </p:sp>
      <p:sp>
        <p:nvSpPr>
          <p:cNvPr id="6" name="Titel 9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7" name="Text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durch Klicken bearbeiten</a:t>
            </a:r>
          </a:p>
        </p:txBody>
      </p:sp>
      <p:pic>
        <p:nvPicPr>
          <p:cNvPr id="8" name="Picture 10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IgIAACzFgAAAQoAABAAAAAmAAAACAAAAL2QAAAAAAAAMAAAABQAAAAAAAAAAAD//wAAAQAAAP//AAABAA=="/>
              </a:ext>
            </a:extLst>
          </p:cNvSpPr>
          <p:nvPr>
            <p:ph idx="1"/>
          </p:nvPr>
        </p:nvSpPr>
        <p:spPr>
          <a:xfrm>
            <a:off x="389890" y="1386840"/>
            <a:ext cx="3300095" cy="239395"/>
          </a:xfr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1400" b="0" cap="all" baseline="0">
                <a:solidFill>
                  <a:schemeClr val="accent1"/>
                </a:solidFill>
              </a:defRPr>
            </a:lvl1pPr>
            <a:lvl2pPr marL="285750" indent="0">
              <a:buNone/>
              <a:defRPr lang="en-us" sz="1250" b="1" cap="none"/>
            </a:lvl2pPr>
            <a:lvl3pPr marL="571500" indent="0">
              <a:buNone/>
              <a:defRPr lang="en-us" sz="1125" b="1" cap="none"/>
            </a:lvl3pPr>
            <a:lvl4pPr marL="857250" indent="0">
              <a:buNone/>
              <a:defRPr lang="en-us" sz="1000" b="1" cap="none"/>
            </a:lvl4pPr>
            <a:lvl5pPr marL="1143000" indent="0">
              <a:buNone/>
              <a:defRPr lang="en-us" sz="1000" b="1" cap="none"/>
            </a:lvl5pPr>
            <a:lvl6pPr marL="1428750" indent="0">
              <a:buNone/>
              <a:defRPr lang="en-us" sz="1000" b="1" cap="none"/>
            </a:lvl6pPr>
            <a:lvl7pPr marL="1714500" indent="0">
              <a:buNone/>
              <a:defRPr lang="en-us" sz="1000" b="1" cap="none"/>
            </a:lvl7pPr>
            <a:lvl8pPr marL="2000250" indent="0">
              <a:buNone/>
              <a:defRPr lang="en-us" sz="1000" b="1" cap="none"/>
            </a:lvl8pPr>
            <a:lvl9pPr marL="2286000" indent="0">
              <a:buNone/>
              <a:defRPr lang="en-us" sz="1000" b="1" cap="none"/>
            </a:lvl9pPr>
          </a:lstStyle>
          <a:p>
            <a:pPr>
              <a:defRPr lang="en-us"/>
            </a:pPr>
            <a:r>
              <a:rPr lang="de-de" cap="all"/>
              <a:t>Textmasterformat bearbeiten</a:t>
            </a:r>
          </a:p>
        </p:txBody>
      </p:sp>
      <p:sp>
        <p:nvSpPr>
          <p:cNvPr id="3" name="Content Placehold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J8KAACzFgAATx8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389890" y="1726565"/>
            <a:ext cx="3300095" cy="336296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4" name="Footer Placehold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G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5" name="Slide Number Placeholder 8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66F88503-4D8B-AD73-C540-BB26CB0E33EE}" type="slidenum">
              <a:rPr lang="de-de" cap="none"/>
              <a:t>‹#›</a:t>
            </a:fld>
            <a:endParaRPr lang="de-de" cap="none"/>
          </a:p>
        </p:txBody>
      </p:sp>
      <p:sp>
        <p:nvSpPr>
          <p:cNvPr id="6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BgAAIgIAAB5LAAAAQoAABAAAAAmAAAACAAAAL2QAAAAAAAAMAAAABQAAAAAAAAAAAD//wAAAQAAAP//AAABAA=="/>
              </a:ext>
            </a:extLst>
          </p:cNvSpPr>
          <p:nvPr>
            <p:ph idx="14"/>
          </p:nvPr>
        </p:nvSpPr>
        <p:spPr>
          <a:xfrm>
            <a:off x="3929380" y="1386840"/>
            <a:ext cx="3300095" cy="239395"/>
          </a:xfr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1400" b="0" cap="all" baseline="0">
                <a:solidFill>
                  <a:schemeClr val="accent1"/>
                </a:solidFill>
              </a:defRPr>
            </a:lvl1pPr>
            <a:lvl2pPr marL="285750" indent="0">
              <a:buNone/>
              <a:defRPr lang="en-us" sz="1250" b="1" cap="none"/>
            </a:lvl2pPr>
            <a:lvl3pPr marL="571500" indent="0">
              <a:buNone/>
              <a:defRPr lang="en-us" sz="1125" b="1" cap="none"/>
            </a:lvl3pPr>
            <a:lvl4pPr marL="857250" indent="0">
              <a:buNone/>
              <a:defRPr lang="en-us" sz="1000" b="1" cap="none"/>
            </a:lvl4pPr>
            <a:lvl5pPr marL="1143000" indent="0">
              <a:buNone/>
              <a:defRPr lang="en-us" sz="1000" b="1" cap="none"/>
            </a:lvl5pPr>
            <a:lvl6pPr marL="1428750" indent="0">
              <a:buNone/>
              <a:defRPr lang="en-us" sz="1000" b="1" cap="none"/>
            </a:lvl6pPr>
            <a:lvl7pPr marL="1714500" indent="0">
              <a:buNone/>
              <a:defRPr lang="en-us" sz="1000" b="1" cap="none"/>
            </a:lvl7pPr>
            <a:lvl8pPr marL="2000250" indent="0">
              <a:buNone/>
              <a:defRPr lang="en-us" sz="1000" b="1" cap="none"/>
            </a:lvl8pPr>
            <a:lvl9pPr marL="2286000" indent="0">
              <a:buNone/>
              <a:defRPr lang="en-us" sz="1000" b="1" cap="none"/>
            </a:lvl9pPr>
          </a:lstStyle>
          <a:p>
            <a:pPr>
              <a:defRPr lang="en-us"/>
            </a:pPr>
            <a:r>
              <a:rPr lang="de-de" cap="all"/>
              <a:t>Textmasterformat bearbeiten</a:t>
            </a:r>
          </a:p>
        </p:txBody>
      </p:sp>
      <p:sp>
        <p:nvSpPr>
          <p:cNvPr id="7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RgAAJ8KAAB5LAAATx8AABAAAAAmAAAACAAAAAEAAAAAAAAAMAAAABQAAAAAAAAAAAD//wAAAQAAAP//AAABAA=="/>
              </a:ext>
            </a:extLst>
          </p:cNvSpPr>
          <p:nvPr>
            <p:ph idx="15"/>
          </p:nvPr>
        </p:nvSpPr>
        <p:spPr>
          <a:xfrm>
            <a:off x="3930015" y="1726565"/>
            <a:ext cx="3299460" cy="336296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8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durch Klicken bearbeiten</a:t>
            </a:r>
          </a:p>
        </p:txBody>
      </p:sp>
      <p:pic>
        <p:nvPicPr>
          <p:cNvPr id="10" name="Picture 10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H8IAADOFwAATx8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389890" y="1381125"/>
            <a:ext cx="3479800" cy="370840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3" name="Footer Placehold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4" name="Slide Number Placeholder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A000ED6-98C7-55F8-89B8-6EAD40F67F3B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Objec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GRkAAH8IAAB5LAAArhMAABAAAAAmAAAACAAAAAGAAAB/AAAAMAAAABQAAAAAAAAAAAD//wAAAQAAAP//AAABAA=="/>
              </a:ext>
            </a:extLst>
          </p:cNvSpPr>
          <p:nvPr>
            <p:ph type="pic" sz="quarter" idx="14"/>
          </p:nvPr>
        </p:nvSpPr>
        <p:spPr>
          <a:xfrm>
            <a:off x="4079875" y="1381125"/>
            <a:ext cx="3149600" cy="1818005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6" name="Bildplatzhalter 9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GRkAACAUAAB5LAAATx8AABAAAAAmAAAACAAAAAGAAAB/AAAAMAAAABQAAAAAAAAAAAD//wAAAQAAAP//AAABAA=="/>
              </a:ext>
            </a:extLst>
          </p:cNvSpPr>
          <p:nvPr>
            <p:ph type="pic" sz="quarter" idx="15"/>
          </p:nvPr>
        </p:nvSpPr>
        <p:spPr>
          <a:xfrm>
            <a:off x="4079875" y="3271520"/>
            <a:ext cx="3149600" cy="1818005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7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durch Klicken bearbeiten</a:t>
            </a:r>
          </a:p>
        </p:txBody>
      </p:sp>
      <p:pic>
        <p:nvPicPr>
          <p:cNvPr id="9" name="Picture 1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H8IAADQFwAATx8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389890" y="1381125"/>
            <a:ext cx="3481070" cy="370840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3" name="Date Placeholder 4"/>
          <p:cNvSpPr txBox="1"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iYAAFQhAAB8KgAAFiIAABAAAAAmAAAACAAAAAGBAAAAAAAAMAAAABQAAAAAAAAAAAD//wAAAQAAAP//AAABAA=="/>
              </a:ext>
            </a:extLst>
          </p:cNvSpPr>
          <p:nvPr>
            <p:ph type="dt" sz="half" idx="10"/>
          </p:nvPr>
        </p:nvSpPr>
        <p:spPr>
          <a:xfrm>
            <a:off x="6305550" y="5417820"/>
            <a:ext cx="600710" cy="123190"/>
          </a:xfrm>
          <a:prstGeom prst="rect">
            <a:avLst/>
          </a:prstGeom>
        </p:spPr>
        <p:txBody>
          <a:bodyPr/>
          <a:lstStyle/>
          <a:p>
            <a:pPr>
              <a:defRPr lang="en-us"/>
            </a:pPr>
            <a:r>
              <a:rPr lang="de-de" cap="none"/>
              <a:t>20.01.2016</a:t>
            </a:r>
          </a:p>
        </p:txBody>
      </p:sp>
      <p:sp>
        <p:nvSpPr>
          <p:cNvPr id="4" name="Footer Placehold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5" name="Slide Number Placeholder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B2660A6-E896-7396-D89E-1EC32ED02E4B}" type="slidenum">
              <a:rPr lang="de-de" cap="none"/>
              <a:t>‹#›</a:t>
            </a:fld>
            <a:endParaRPr lang="de-de" cap="none"/>
          </a:p>
        </p:txBody>
      </p:sp>
      <p:sp>
        <p:nvSpPr>
          <p:cNvPr id="6" name="Bildplatzhalter 9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GRkAAH8IAAB5LAAATx8AABAAAAAmAAAACAAAAAGAAAB/AAAAMAAAABQAAAAAAAAAAAD//wAAAQAAAP//AAABAA=="/>
              </a:ext>
            </a:extLst>
          </p:cNvSpPr>
          <p:nvPr>
            <p:ph type="pic" sz="quarter" idx="14"/>
          </p:nvPr>
        </p:nvSpPr>
        <p:spPr>
          <a:xfrm>
            <a:off x="4079875" y="1381125"/>
            <a:ext cx="3149600" cy="3708400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7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durch Klicken bearbeiten</a:t>
            </a:r>
          </a:p>
        </p:txBody>
      </p:sp>
      <p:pic>
        <p:nvPicPr>
          <p:cNvPr id="9" name="Picture 10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Object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nBAAAH8IAAA4IQAAzxUAABAAAAAmAAAACAAAAAGAAAB/AAAAMAAAABQAAAAAAAAAAAD//wAAAQAAAP//AAABAA=="/>
              </a:ext>
            </a:extLst>
          </p:cNvSpPr>
          <p:nvPr>
            <p:ph type="pic" sz="quarter" idx="16"/>
          </p:nvPr>
        </p:nvSpPr>
        <p:spPr>
          <a:xfrm>
            <a:off x="2700020" y="1381125"/>
            <a:ext cx="2700020" cy="2164080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4" name="Objec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nBAAANQVAAA4IQAAKCMAABAAAAAmAAAACAAAAAGAAAB/AAAAMAAAABQAAAAAAAAAAAD//wAAAQAAAP//AAABAA=="/>
              </a:ext>
            </a:extLst>
          </p:cNvSpPr>
          <p:nvPr>
            <p:ph type="pic" sz="quarter" idx="17"/>
          </p:nvPr>
        </p:nvSpPr>
        <p:spPr>
          <a:xfrm>
            <a:off x="2700020" y="3548380"/>
            <a:ext cx="2700020" cy="2166620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5" name="Object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OCEAAH8IAADgLgAAKCMAABAAAAAmAAAACAAAAAGAAAB/AAAAMAAAABQAAAAAAAAAAAD//wAAAQAAAP//AAABAA=="/>
              </a:ext>
            </a:extLst>
          </p:cNvSpPr>
          <p:nvPr>
            <p:ph type="pic" sz="quarter" idx="18"/>
          </p:nvPr>
        </p:nvSpPr>
        <p:spPr>
          <a:xfrm>
            <a:off x="5400040" y="1381125"/>
            <a:ext cx="2219960" cy="4333875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6" name="Bild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AAAAAH8IAACcEAAAzxUAABAAAAAmAAAACAAAAAGAAAB/AAAAMAAAABQAAAAAAAAAAAD//wAAAQAAAP//AAABAA=="/>
              </a:ext>
            </a:extLst>
          </p:cNvSpPr>
          <p:nvPr>
            <p:ph type="pic" sz="quarter" idx="19"/>
          </p:nvPr>
        </p:nvSpPr>
        <p:spPr>
          <a:xfrm>
            <a:off x="0" y="1381125"/>
            <a:ext cx="2700020" cy="2164080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7" name="Objec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AAAAANQVAACcEAAAKCMAABAAAAAmAAAACAAAAAGAAAB/AAAAMAAAABQAAAAAAAAAAAD//wAAAQAAAP//AAABAA=="/>
              </a:ext>
            </a:extLst>
          </p:cNvSpPr>
          <p:nvPr>
            <p:ph type="pic" sz="quarter" idx="20"/>
          </p:nvPr>
        </p:nvSpPr>
        <p:spPr>
          <a:xfrm>
            <a:off x="0" y="3548380"/>
            <a:ext cx="2700020" cy="2166620"/>
          </a:xfrm>
          <a:solidFill>
            <a:srgbClr val="F2F2F2"/>
          </a:solidFill>
        </p:spPr>
        <p:txBody>
          <a:bodyPr/>
          <a:lstStyle/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8" name="Text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durch Klicken bearbeiten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2"/>
          <p:cNvSpPr txBox="1"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iYAAFQhAAB8KgAAFiIAABAAAAAmAAAACAAAAAGBAAAAAAAAMAAAABQAAAAAAAAAAAD//wAAAQAAAP//AAABAA=="/>
              </a:ext>
            </a:extLst>
          </p:cNvSpPr>
          <p:nvPr>
            <p:ph type="dt" sz="half" idx="10"/>
          </p:nvPr>
        </p:nvSpPr>
        <p:spPr>
          <a:xfrm>
            <a:off x="6305550" y="5417820"/>
            <a:ext cx="600710" cy="123190"/>
          </a:xfrm>
          <a:prstGeom prst="rect">
            <a:avLst/>
          </a:prstGeom>
        </p:spPr>
        <p:txBody>
          <a:bodyPr/>
          <a:lstStyle/>
          <a:p>
            <a:pPr>
              <a:defRPr lang="en-us"/>
            </a:pPr>
            <a:r>
              <a:rPr lang="de-de" cap="none"/>
              <a:t>20.01.2016</a:t>
            </a:r>
          </a:p>
        </p:txBody>
      </p:sp>
      <p:sp>
        <p:nvSpPr>
          <p:cNvPr id="3" name="Fußzeile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4" name="Foliennummer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554EF7B8-F6B8-1B01-F6F6-0054B9B80055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Objec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eQIAANwGAADGCAAAKg0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401955" y="1115060"/>
            <a:ext cx="1024255" cy="1024890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6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AkAAH8HAABPKAAAiAwAABAAAAAmAAAACAAAAL2QAAAAAAAAMAAAABQAAAAAAAAAAAD//wAAAQAAAP//AAABAA=="/>
              </a:ext>
            </a:extLst>
          </p:cNvSpPr>
          <p:nvPr>
            <p:ph idx="16"/>
          </p:nvPr>
        </p:nvSpPr>
        <p:spPr>
          <a:xfrm>
            <a:off x="1605280" y="1218565"/>
            <a:ext cx="4947285" cy="81851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</p:txBody>
      </p:sp>
      <p:sp>
        <p:nvSpPr>
          <p:cNvPr id="7" name="Objec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eQIAALkPAADGCAAABhYAABAAAAAmAAAACAAAAD2RAAB/ACAAMAAAABQAAAAAAAAA/Er//wS1AAD8Sv//BLUAAA=="/>
              </a:ext>
            </a:extLst>
          </p:cNvSpPr>
          <p:nvPr>
            <p:ph type="pic" sz="quarter" idx="17"/>
          </p:nvPr>
        </p:nvSpPr>
        <p:spPr>
          <a:xfrm>
            <a:off x="401955" y="2555875"/>
            <a:ext cx="1024255" cy="102425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8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AkAAFsQAABPKAAAZBUAABAAAAAmAAAACAAAAL2QAAAAAAAAMAAAABQAAAAAAAAAAAD//wAAAQAAAP//AAABAA=="/>
              </a:ext>
            </a:extLst>
          </p:cNvSpPr>
          <p:nvPr>
            <p:ph idx="18"/>
          </p:nvPr>
        </p:nvSpPr>
        <p:spPr>
          <a:xfrm>
            <a:off x="1605280" y="2658745"/>
            <a:ext cx="4947285" cy="81851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</p:txBody>
      </p:sp>
      <p:sp>
        <p:nvSpPr>
          <p:cNvPr id="9" name="Bild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eQIAAJUYAADGCAAA4h4AABAAAAAmAAAACAAAAD2RAAB/ACAAMAAAABQAAAAAAAAA/Er//wS1AAD8Sv//BLUAAA=="/>
              </a:ext>
            </a:extLst>
          </p:cNvSpPr>
          <p:nvPr>
            <p:ph type="pic" sz="quarter" idx="19"/>
          </p:nvPr>
        </p:nvSpPr>
        <p:spPr>
          <a:xfrm>
            <a:off x="401955" y="3996055"/>
            <a:ext cx="1024255" cy="102425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10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AkAADcZAABPKAAAQB4AABAAAAAmAAAACAAAAL2QAAAAAAAAMAAAABQAAAAAAAAAAAD//wAAAQAAAP//AAABAA=="/>
              </a:ext>
            </a:extLst>
          </p:cNvSpPr>
          <p:nvPr>
            <p:ph idx="20"/>
          </p:nvPr>
        </p:nvSpPr>
        <p:spPr>
          <a:xfrm>
            <a:off x="1605280" y="4098925"/>
            <a:ext cx="4947285" cy="81851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</p:txBody>
      </p:sp>
      <p:sp>
        <p:nvSpPr>
          <p:cNvPr id="11" name="Titel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pic>
        <p:nvPicPr>
          <p:cNvPr id="12" name="Picture 1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cQIAANwGAABNCwAAgQ0AABAAAAAmAAAACAAAAD2QAAB/AAAAMAAAABQAAAAAAAAAAAD//wAAAQAAAP//AAABAA=="/>
              </a:ext>
            </a:extLst>
          </p:cNvSpPr>
          <p:nvPr>
            <p:ph type="pic" sz="quarter" idx="14"/>
          </p:nvPr>
        </p:nvSpPr>
        <p:spPr>
          <a:xfrm>
            <a:off x="396875" y="1115060"/>
            <a:ext cx="1440180" cy="1080135"/>
          </a:xfr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3" name="Objec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cQIAAMEPAABNCwAAZhYAABAAAAAmAAAACAAAAD2QAAB/AAAAMAAAABQAAAAAAAAAAAD//wAAAQAAAP//AAABAA=="/>
              </a:ext>
            </a:extLst>
          </p:cNvSpPr>
          <p:nvPr>
            <p:ph type="pic" sz="quarter" idx="21"/>
          </p:nvPr>
        </p:nvSpPr>
        <p:spPr>
          <a:xfrm>
            <a:off x="396875" y="2560955"/>
            <a:ext cx="1440180" cy="1080135"/>
          </a:xfr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4" name="Bild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G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cQIAAKYYAABNCwAASx8AABAAAAAmAAAACAAAAD2QAAB/AAAAMAAAABQAAAAAAAAAAAD//wAAAQAAAP//AAABAA=="/>
              </a:ext>
            </a:extLst>
          </p:cNvSpPr>
          <p:nvPr>
            <p:ph type="pic" sz="quarter" idx="23"/>
          </p:nvPr>
        </p:nvSpPr>
        <p:spPr>
          <a:xfrm>
            <a:off x="396875" y="4006850"/>
            <a:ext cx="1440180" cy="1080135"/>
          </a:xfr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5" name="Datumsplatzhalter 2"/>
          <p:cNvSpPr txBox="1"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iYAAFQhAAB8KgAAFiIAABAAAAAmAAAACAAAAAGBAAAAAAAAMAAAABQAAAAAAAAAAAD//wAAAQAAAP//AAABAA=="/>
              </a:ext>
            </a:extLst>
          </p:cNvSpPr>
          <p:nvPr>
            <p:ph type="dt" sz="half" idx="10"/>
          </p:nvPr>
        </p:nvSpPr>
        <p:spPr>
          <a:xfrm>
            <a:off x="6305550" y="5417820"/>
            <a:ext cx="600710" cy="123190"/>
          </a:xfrm>
          <a:prstGeom prst="rect">
            <a:avLst/>
          </a:prstGeom>
        </p:spPr>
        <p:txBody>
          <a:bodyPr/>
          <a:lstStyle/>
          <a:p>
            <a:pPr>
              <a:defRPr lang="en-us"/>
            </a:pPr>
            <a:r>
              <a:rPr lang="de-de" cap="none"/>
              <a:t>20.01.2016</a:t>
            </a:r>
          </a:p>
        </p:txBody>
      </p:sp>
      <p:sp>
        <p:nvSpPr>
          <p:cNvPr id="6" name="Fußzeile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7" name="Foliennummer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6BC89C2-8CDB-E97F-9504-7A2AC74A632F}" type="slidenum">
              <a:rPr lang="de-de" cap="none"/>
              <a:t>‹#›</a:t>
            </a:fld>
            <a:endParaRPr lang="de-de" cap="none"/>
          </a:p>
        </p:txBody>
      </p:sp>
      <p:sp>
        <p:nvSpPr>
          <p:cNvPr id="8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wAAKoHAADAJwAAtAwAABAAAAAmAAAACAAAAL2QAAAAAAAAMAAAABQAAAAAAAAAAAD//wAAAQAAAP//AAABAA=="/>
              </a:ext>
            </a:extLst>
          </p:cNvSpPr>
          <p:nvPr>
            <p:ph idx="16"/>
          </p:nvPr>
        </p:nvSpPr>
        <p:spPr>
          <a:xfrm>
            <a:off x="2016125" y="1245870"/>
            <a:ext cx="4445635" cy="81915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</p:txBody>
      </p:sp>
      <p:sp>
        <p:nvSpPr>
          <p:cNvPr id="9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wAAI8QAADAJwAAmRUAABAAAAAmAAAACAAAAL2QAAAAAAAAMAAAABQAAAAAAAAAAAD//wAAAQAAAP//AAABAA=="/>
              </a:ext>
            </a:extLst>
          </p:cNvSpPr>
          <p:nvPr>
            <p:ph idx="22"/>
          </p:nvPr>
        </p:nvSpPr>
        <p:spPr>
          <a:xfrm>
            <a:off x="2016125" y="2691765"/>
            <a:ext cx="4445635" cy="81915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</p:txBody>
      </p:sp>
      <p:sp>
        <p:nvSpPr>
          <p:cNvPr id="10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B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wAAHQZAADAJwAAfh4AABAAAAAmAAAACAAAAL2QAAAAAAAAMAAAABQAAAAAAAAAAAD//wAAAQAAAP//AAABAA=="/>
              </a:ext>
            </a:extLst>
          </p:cNvSpPr>
          <p:nvPr>
            <p:ph idx="24"/>
          </p:nvPr>
        </p:nvSpPr>
        <p:spPr>
          <a:xfrm>
            <a:off x="2016125" y="4137660"/>
            <a:ext cx="4445635" cy="81915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400" b="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</p:txBody>
      </p:sp>
      <p:sp>
        <p:nvSpPr>
          <p:cNvPr id="11" name="Titel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pic>
        <p:nvPicPr>
          <p:cNvPr id="12" name="Picture 1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8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ZwIAAD8OAADUEAAATx8AABAAAAAmAAAACAAAAP//////////MAAAABQAAAAAAAAAAAD//wAAAQAAAP//AAABAA=="/>
              </a:ext>
            </a:extLst>
          </p:cNvSpPr>
          <p:nvPr/>
        </p:nvSpPr>
        <p:spPr>
          <a:xfrm>
            <a:off x="390525" y="2315845"/>
            <a:ext cx="2345055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3" name="Fußzeile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4" name="Foliennummer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07A5678-36CD-2FA0-83C2-C0F5188C7595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Bild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G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7QUAAHsKAAB1DQAAAhI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963295" y="1703705"/>
            <a:ext cx="1224280" cy="122364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6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MAAMcTAACfDwAAVBUAABAAAAAmAAAACAAAAAGAAAAAAAAAMAAAABQAAAAAAAAAAAD//wAAAQAAAP//AAABAA=="/>
              </a:ext>
            </a:extLst>
          </p:cNvSpPr>
          <p:nvPr>
            <p:ph idx="15"/>
          </p:nvPr>
        </p:nvSpPr>
        <p:spPr>
          <a:xfrm>
            <a:off x="589280" y="3215005"/>
            <a:ext cx="1950085" cy="252095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7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MAACUWAACfDwAAfh0AABAAAAAmAAAACAAAAAGAAAAAAAAAMAAAABQAAAAAAAAAAAD//wAAAQAAAP//AAABAA=="/>
              </a:ext>
            </a:extLst>
          </p:cNvSpPr>
          <p:nvPr>
            <p:ph idx="16"/>
          </p:nvPr>
        </p:nvSpPr>
        <p:spPr>
          <a:xfrm>
            <a:off x="589280" y="3599815"/>
            <a:ext cx="1950085" cy="119443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und Professur</a:t>
            </a:r>
          </a:p>
        </p:txBody>
      </p:sp>
      <p:sp>
        <p:nvSpPr>
          <p:cNvPr id="8" name="Rechteck 20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6BMAAD8OAABVIgAATx8AABAAAAAmAAAACAAAAP//////////MAAAABQAAAAAAAAAAAD//wAAAQAAAP//AAABAA=="/>
              </a:ext>
            </a:extLst>
          </p:cNvSpPr>
          <p:nvPr/>
        </p:nvSpPr>
        <p:spPr>
          <a:xfrm>
            <a:off x="3235960" y="2315845"/>
            <a:ext cx="2345055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9" name="Objec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bhcAAHsKAAD1HgAAAhIAABAAAAAmAAAACAAAAD2RAAB/ACAAMAAAABQAAAAAAAAA/Er//wS1AAD8Sv//BLUAAA=="/>
              </a:ext>
            </a:extLst>
          </p:cNvSpPr>
          <p:nvPr>
            <p:ph type="pic" sz="quarter" idx="17"/>
          </p:nvPr>
        </p:nvSpPr>
        <p:spPr>
          <a:xfrm>
            <a:off x="3808730" y="1703705"/>
            <a:ext cx="1223645" cy="122364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10" name="SlideText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BUAAMcTAAAfIQAAVBUAABAAAAAmAAAACAAAAAGAAAAAAAAAMAAAABQAAAAAAAAAAAD//wAAAQAAAP//AAABAA=="/>
              </a:ext>
            </a:extLst>
          </p:cNvSpPr>
          <p:nvPr>
            <p:ph idx="18"/>
          </p:nvPr>
        </p:nvSpPr>
        <p:spPr>
          <a:xfrm>
            <a:off x="3434080" y="3215005"/>
            <a:ext cx="1950085" cy="252095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11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BUAACUWAAAfIQAAfh0AABAAAAAmAAAACAAAAAGAAAAAAAAAMAAAABQAAAAAAAAAAAD//wAAAQAAAP//AAABAA=="/>
              </a:ext>
            </a:extLst>
          </p:cNvSpPr>
          <p:nvPr>
            <p:ph idx="19"/>
          </p:nvPr>
        </p:nvSpPr>
        <p:spPr>
          <a:xfrm>
            <a:off x="3434080" y="3599815"/>
            <a:ext cx="1950085" cy="119443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und Professur</a:t>
            </a:r>
          </a:p>
        </p:txBody>
      </p:sp>
      <p:sp>
        <p:nvSpPr>
          <p:cNvPr id="12" name="Titel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13" name="Text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L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durch Klicken bearbeiten</a:t>
            </a: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8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ZwIAAD8OAABTDwAATx8AABAAAAAmAAAACAAAAP//////////MAAAABQAAAAAAAAAAAD//wAAAQAAAP//AAABAA=="/>
              </a:ext>
            </a:extLst>
          </p:cNvSpPr>
          <p:nvPr/>
        </p:nvSpPr>
        <p:spPr>
          <a:xfrm>
            <a:off x="390525" y="2315845"/>
            <a:ext cx="2100580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3" name="Fußzeile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4" name="Foliennummer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AAD568-26D5-FF23-9B12-D0769B5C6D85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Objec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PgUAAHoKAADFDAAAARI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852170" y="1703070"/>
            <a:ext cx="1223645" cy="122364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6" name="SlideText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QMAAMcTAADEDgAAVBUAABAAAAAmAAAACAAAAAGAAAAAAAAAMAAAABQAAAAAAAAAAAD//wAAAQAAAP//AAABAA=="/>
              </a:ext>
            </a:extLst>
          </p:cNvSpPr>
          <p:nvPr>
            <p:ph idx="15"/>
          </p:nvPr>
        </p:nvSpPr>
        <p:spPr>
          <a:xfrm>
            <a:off x="600075" y="3215005"/>
            <a:ext cx="1800225" cy="252095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7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QMAACUWAADEDgAAfh0AABAAAAAmAAAACAAAAAGAAAAAAAAAMAAAABQAAAAAAAAAAAD//wAAAQAAAP//AAABAA=="/>
              </a:ext>
            </a:extLst>
          </p:cNvSpPr>
          <p:nvPr>
            <p:ph idx="16"/>
          </p:nvPr>
        </p:nvSpPr>
        <p:spPr>
          <a:xfrm>
            <a:off x="600075" y="3599815"/>
            <a:ext cx="1800225" cy="119443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und Professur</a:t>
            </a:r>
          </a:p>
        </p:txBody>
      </p:sp>
      <p:sp>
        <p:nvSpPr>
          <p:cNvPr id="8" name="Rechteck 1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BBEAAD8OAADvHQAATx8AABAAAAAmAAAACAAAAP//////////MAAAABQAAAAAAAAAAAD//wAAAQAAAP//AAABAA=="/>
              </a:ext>
            </a:extLst>
          </p:cNvSpPr>
          <p:nvPr/>
        </p:nvSpPr>
        <p:spPr>
          <a:xfrm>
            <a:off x="2766060" y="2315845"/>
            <a:ext cx="2099945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9" name="Bild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yBMAAHoKAABQGwAAARIAABAAAAAmAAAACAAAAD2RAAB/ACAAMAAAABQAAAAAAAAA/Er//wS1AAD8Sv//BLUAAA=="/>
              </a:ext>
            </a:extLst>
          </p:cNvSpPr>
          <p:nvPr>
            <p:ph type="pic" sz="quarter" idx="17"/>
          </p:nvPr>
        </p:nvSpPr>
        <p:spPr>
          <a:xfrm>
            <a:off x="3215640" y="1703070"/>
            <a:ext cx="1224280" cy="122364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10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BIAAMcTAABOHQAAVBUAABAAAAAmAAAACAAAAAGAAAAAAAAAMAAAABQAAAAAAAAAAAD//wAAAQAAAP//AAABAA=="/>
              </a:ext>
            </a:extLst>
          </p:cNvSpPr>
          <p:nvPr>
            <p:ph idx="18"/>
          </p:nvPr>
        </p:nvSpPr>
        <p:spPr>
          <a:xfrm>
            <a:off x="2964180" y="3215005"/>
            <a:ext cx="1799590" cy="252095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11" name="SlideText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BIAACUWAABOHQAAfh0AABAAAAAmAAAACAAAAAGAAAAAAAAAMAAAABQAAAAAAAAAAAD//wAAAQAAAP//AAABAA=="/>
              </a:ext>
            </a:extLst>
          </p:cNvSpPr>
          <p:nvPr>
            <p:ph idx="19"/>
          </p:nvPr>
        </p:nvSpPr>
        <p:spPr>
          <a:xfrm>
            <a:off x="2964180" y="3599815"/>
            <a:ext cx="1799590" cy="119443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und Professur</a:t>
            </a:r>
          </a:p>
        </p:txBody>
      </p:sp>
      <p:sp>
        <p:nvSpPr>
          <p:cNvPr id="12" name="Rechteck 1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jh8AAD8OAAB5LAAATx8AABAAAAAmAAAACAAAAP//////////MAAAABQAAAAAAAAAAAD//wAAAQAAAP//AAABAA=="/>
              </a:ext>
            </a:extLst>
          </p:cNvSpPr>
          <p:nvPr/>
        </p:nvSpPr>
        <p:spPr>
          <a:xfrm>
            <a:off x="5129530" y="2315845"/>
            <a:ext cx="2099945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13" name="Objec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UyIAAHoKAADbKQAAARIAABAAAAAmAAAACAAAAD2RAAB/ACAAMAAAABQAAAAAAAAA/Er//wS1AAD8Sv//BLUAAA=="/>
              </a:ext>
            </a:extLst>
          </p:cNvSpPr>
          <p:nvPr>
            <p:ph type="pic" sz="quarter" idx="20"/>
          </p:nvPr>
        </p:nvSpPr>
        <p:spPr>
          <a:xfrm>
            <a:off x="5579745" y="1703070"/>
            <a:ext cx="1224280" cy="122364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14" name="SlideText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iAAAMcTAADZKwAAVBU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5327650" y="3215005"/>
            <a:ext cx="1800225" cy="252095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15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iAAACUWAADZKwAAfh0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5327650" y="3599815"/>
            <a:ext cx="1800225" cy="119443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und Professur</a:t>
            </a:r>
          </a:p>
        </p:txBody>
      </p:sp>
      <p:sp>
        <p:nvSpPr>
          <p:cNvPr id="16" name="Titel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17" name="Text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durch Klicken bearbeiten</a:t>
            </a: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8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VAIAAOkJAAC+DAAA+RoAABAAAAAmAAAACAAAAP//////////MAAAABQAAAAAAAAAAAD//wAAAQAAAP//AAABAA=="/>
              </a:ext>
            </a:extLst>
          </p:cNvSpPr>
          <p:nvPr/>
        </p:nvSpPr>
        <p:spPr>
          <a:xfrm>
            <a:off x="378460" y="1610995"/>
            <a:ext cx="1692910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3" name="Fußzeile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4" name="Foliennummer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G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27E2F01-4FDF-2BD9-91C6-B98C618867EC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Objec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CQQAAF4GAAAfCwAAdA0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655955" y="1035050"/>
            <a:ext cx="1151890" cy="1151890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6" name="SlideText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QMAAHEPAAD1CwAA8xEAABAAAAAmAAAACAAAAAGAAAAAAAAAMAAAABQAAAAAAAAAAAD//wAAAQAAAP//AAABAA=="/>
              </a:ext>
            </a:extLst>
          </p:cNvSpPr>
          <p:nvPr>
            <p:ph idx="15"/>
          </p:nvPr>
        </p:nvSpPr>
        <p:spPr>
          <a:xfrm>
            <a:off x="589915" y="2510155"/>
            <a:ext cx="1353820" cy="407670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7" name="SlideText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QMAABoTAAD1CwAAFxoAABAAAAAmAAAACAAAAAGAAAAAAAAAMAAAABQAAAAAAAAAAAD//wAAAQAAAP//AAABAA=="/>
              </a:ext>
            </a:extLst>
          </p:cNvSpPr>
          <p:nvPr>
            <p:ph idx="16"/>
          </p:nvPr>
        </p:nvSpPr>
        <p:spPr>
          <a:xfrm>
            <a:off x="589915" y="3105150"/>
            <a:ext cx="1353820" cy="113601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und Professur</a:t>
            </a:r>
          </a:p>
        </p:txBody>
      </p:sp>
      <p:sp>
        <p:nvSpPr>
          <p:cNvPr id="8" name="Rechteck 2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/AwAAOkJAABSFwAA+RoAABAAAAAmAAAACAAAAP//////////MAAAABQAAAAAAAAAAAD//wAAAQAAAP//AAABAA=="/>
              </a:ext>
            </a:extLst>
          </p:cNvSpPr>
          <p:nvPr/>
        </p:nvSpPr>
        <p:spPr>
          <a:xfrm>
            <a:off x="2110740" y="1610995"/>
            <a:ext cx="1680210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9" name="Bild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W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nA4AAF4GAACyFQAAdA0AABAAAAAmAAAACAAAAD2RAAB/ACAAMAAAABQAAAAAAAAA/Er//wS1AAD8Sv//BLUAAA=="/>
              </a:ext>
            </a:extLst>
          </p:cNvSpPr>
          <p:nvPr>
            <p:ph type="pic" sz="quarter" idx="17"/>
          </p:nvPr>
        </p:nvSpPr>
        <p:spPr>
          <a:xfrm>
            <a:off x="2374900" y="1035050"/>
            <a:ext cx="1151890" cy="1151890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10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4AAHEPAACEFgAA8xEAABAAAAAmAAAACAAAAAGAAAAAAAAAMAAAABQAAAAAAAAAAAD//wAAAQAAAP//AAABAA=="/>
              </a:ext>
            </a:extLst>
          </p:cNvSpPr>
          <p:nvPr>
            <p:ph idx="18"/>
          </p:nvPr>
        </p:nvSpPr>
        <p:spPr>
          <a:xfrm>
            <a:off x="2306320" y="2510155"/>
            <a:ext cx="1353820" cy="407670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11" name="SlideText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4AABoTAACEFgAAFxoAABAAAAAmAAAACAAAAAGAAAAAAAAAMAAAABQAAAAAAAAAAAD//wAAAQAAAP//AAABAA=="/>
              </a:ext>
            </a:extLst>
          </p:cNvSpPr>
          <p:nvPr>
            <p:ph idx="19"/>
          </p:nvPr>
        </p:nvSpPr>
        <p:spPr>
          <a:xfrm>
            <a:off x="2306320" y="3105150"/>
            <a:ext cx="1353820" cy="113601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und Professur</a:t>
            </a:r>
          </a:p>
        </p:txBody>
      </p:sp>
      <p:sp>
        <p:nvSpPr>
          <p:cNvPr id="12" name="Rechteck 27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kBcAAOkJAADmIQAA+RoAABAAAAAmAAAACAAAAP//////////MAAAABQAAAAAAAAAAAD//wAAAQAAAP//AAABAA=="/>
              </a:ext>
            </a:extLst>
          </p:cNvSpPr>
          <p:nvPr/>
        </p:nvSpPr>
        <p:spPr>
          <a:xfrm>
            <a:off x="3830320" y="1610995"/>
            <a:ext cx="1680210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13" name="Object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MBkAAF4GAABGIAAAdA0AABAAAAAmAAAACAAAAD2RAAB/ACAAMAAAABQAAAAAAAAA/Er//wS1AAD8Sv//BLUAAA=="/>
              </a:ext>
            </a:extLst>
          </p:cNvSpPr>
          <p:nvPr>
            <p:ph type="pic" sz="quarter" idx="20"/>
          </p:nvPr>
        </p:nvSpPr>
        <p:spPr>
          <a:xfrm>
            <a:off x="4094480" y="1035050"/>
            <a:ext cx="1151890" cy="1151890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14" name="SlideText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hgAAHEPAAAaIQAA8xE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4027170" y="2510155"/>
            <a:ext cx="1353820" cy="407670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15" name="SlideText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hgAABoTAAAaIQAAFxo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4027170" y="3105150"/>
            <a:ext cx="1353820" cy="113601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und Professur</a:t>
            </a:r>
          </a:p>
        </p:txBody>
      </p:sp>
      <p:sp>
        <p:nvSpPr>
          <p:cNvPr id="16" name="Rechteck 3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EAAAAAAAAAPkRMCf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gAAAAEAAAAAAAAAAAAAAAAAAAAAAAAAAAAAAAAAAAAAAAAAAAAAAAJ/f38AAAAAA8zMzADAwP8Af39/AAAAAAAAAAAAAAAAAAAAAAAAAAAAIQAAABgAAAAUAAAAJCIAAOkJAAB5LAAA+RoAABAAAAAmAAAACAAAAP//////////MAAAABQAAAAAAAAAAAD//wAAAQAAAP//AAABAA=="/>
              </a:ext>
            </a:extLst>
          </p:cNvSpPr>
          <p:nvPr/>
        </p:nvSpPr>
        <p:spPr>
          <a:xfrm>
            <a:off x="5549900" y="1610995"/>
            <a:ext cx="1679575" cy="27736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de-de" sz="1170" cap="none"/>
          </a:p>
        </p:txBody>
      </p:sp>
      <p:sp>
        <p:nvSpPr>
          <p:cNvPr id="17" name="Objec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wyMAAF4GAADaKgAAdA0AABAAAAAmAAAACAAAAD2RAAB/ACAAMAAAABQAAAAAAAAA/Er//wS1AAD8Sv//BLUAAA=="/>
              </a:ext>
            </a:extLst>
          </p:cNvSpPr>
          <p:nvPr>
            <p:ph type="pic" sz="quarter" idx="23"/>
          </p:nvPr>
        </p:nvSpPr>
        <p:spPr>
          <a:xfrm>
            <a:off x="5813425" y="1035050"/>
            <a:ext cx="1152525" cy="1151890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18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CMAAHEPAACwKwAA8xEAABAAAAAmAAAACAAAAAGAAAAAAAAAMAAAABQAAAAAAAAAAAD//wAAAQAAAP//AAABAA=="/>
              </a:ext>
            </a:extLst>
          </p:cNvSpPr>
          <p:nvPr>
            <p:ph idx="24"/>
          </p:nvPr>
        </p:nvSpPr>
        <p:spPr>
          <a:xfrm>
            <a:off x="5748020" y="2510155"/>
            <a:ext cx="1353820" cy="407670"/>
          </a:xfrm>
        </p:spPr>
        <p:txBody>
          <a:bodyPr/>
          <a:lstStyle>
            <a:lvl1pPr marL="0" indent="0">
              <a:buNone/>
              <a:defRPr lang="en-us" sz="11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19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CMAABoTAACwKwAAFxoAABAAAAAmAAAACAAAAAGAAAAAAAAAMAAAABQAAAAAAAAAAAD//wAAAQAAAP//AAABAA=="/>
              </a:ext>
            </a:extLst>
          </p:cNvSpPr>
          <p:nvPr>
            <p:ph idx="25"/>
          </p:nvPr>
        </p:nvSpPr>
        <p:spPr>
          <a:xfrm>
            <a:off x="5748020" y="3105150"/>
            <a:ext cx="1353820" cy="1136015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lang="en-us" sz="11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und Professur</a:t>
            </a:r>
          </a:p>
        </p:txBody>
      </p:sp>
      <p:sp>
        <p:nvSpPr>
          <p:cNvPr id="20" name="Titel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21" name="Text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durch Klicken bearbeiten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wAcAAAAAAAACAAAAAAAAAAEAAABQAAAAAAAAAAAA8D8AAAAAAADwPwAAAAAAAOA/AAAAAAAA4D8AAAAAAADgPwAAAAAAAOA/AAAAAAAA4D8AAAAAAADgPwAAAAAAAOA/AAAAAAAA4D8CAAAAjAAAAAEAAAAAAAAAPkRM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kRMAAAAAAEAAAAAAAAAAAAAAAAAAAAAAAAAAAAAAAAAAAAAAAAAAAAAAAJ/f38AAAAAA8zMzADAwP8Af39/AAAAAAAAAAAAAAAAAAAAAAAAAAAAIQAAABgAAAAUAAAAeRcAAGEHAACeLQAAhx0AABAAAAAmAAAACAAAAD2RAAB/ACAAMAAAABQAAAAAAAAA/Er//wS1AAD8Sv//BLUAAA=="/>
              </a:ext>
            </a:extLst>
          </p:cNvSpPr>
          <p:nvPr>
            <p:ph type="ctrTitle"/>
          </p:nvPr>
        </p:nvSpPr>
        <p:spPr>
          <a:xfrm>
            <a:off x="3815715" y="1199515"/>
            <a:ext cx="3599815" cy="3600450"/>
          </a:xfrm>
          <a:prstGeom prst="ellipse">
            <a:avLst/>
          </a:prstGeom>
          <a:solidFill>
            <a:srgbClr val="3E444C"/>
          </a:solidFill>
        </p:spPr>
        <p:txBody>
          <a:bodyPr vert="horz" wrap="square" lIns="0" tIns="0" rIns="0" bIns="1259840" numCol="1" spcCol="215900" anchor="b">
            <a:prstTxWarp prst="textNoShape">
              <a:avLst/>
            </a:prstTxWarp>
          </a:bodyPr>
          <a:lstStyle>
            <a:lvl1pPr marL="0" indent="0" algn="l">
              <a:lnSpc>
                <a:spcPct val="90000"/>
              </a:lnSpc>
              <a:defRPr lang="en-us" sz="2400" b="1" cap="none" baseline="0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 durch Klicken </a:t>
            </a:r>
            <a:r>
              <a:t/>
            </a:r>
            <a:br/>
            <a:r>
              <a:rPr lang="de-de" cap="none"/>
              <a:t>hinzufügen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RoAAO4TAABSKwAAkRYAABAAAAAmAAAACAAAAD2Q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4341495" y="3239770"/>
            <a:ext cx="2700655" cy="4286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l">
              <a:lnSpc>
                <a:spcPct val="100000"/>
              </a:lnSpc>
              <a:buNone/>
              <a:defRPr lang="en-us" sz="1200" cap="none">
                <a:solidFill>
                  <a:schemeClr val="bg1"/>
                </a:solidFill>
              </a:defRPr>
            </a:lvl1pPr>
            <a:lvl2pPr marL="285750" indent="0" algn="ctr">
              <a:buNone/>
              <a:defRPr lang="en-us" sz="1250" cap="none"/>
            </a:lvl2pPr>
            <a:lvl3pPr marL="571500" indent="0" algn="ctr">
              <a:buNone/>
              <a:defRPr lang="en-us" sz="1125" cap="none"/>
            </a:lvl3pPr>
            <a:lvl4pPr marL="857250" indent="0" algn="ctr">
              <a:buNone/>
              <a:defRPr lang="en-us" sz="1000" cap="none"/>
            </a:lvl4pPr>
            <a:lvl5pPr marL="1143000" indent="0" algn="ctr">
              <a:buNone/>
              <a:defRPr lang="en-us" sz="1000" cap="none"/>
            </a:lvl5pPr>
            <a:lvl6pPr marL="1428750" indent="0" algn="ctr">
              <a:buNone/>
              <a:defRPr lang="en-us" sz="1000" cap="none"/>
            </a:lvl6pPr>
            <a:lvl7pPr marL="1714500" indent="0" algn="ctr">
              <a:buNone/>
              <a:defRPr lang="en-us" sz="1000" cap="none"/>
            </a:lvl7pPr>
            <a:lvl8pPr marL="2000250" indent="0" algn="ctr">
              <a:buNone/>
              <a:defRPr lang="en-us" sz="1000" cap="none"/>
            </a:lvl8pPr>
            <a:lvl9pPr marL="2286000" indent="0" algn="ctr">
              <a:buNone/>
              <a:defRPr lang="en-us" sz="1000" cap="none"/>
            </a:lvl9pPr>
          </a:lstStyle>
          <a:p>
            <a:pPr>
              <a:defRPr lang="en-us"/>
            </a:pPr>
            <a:r>
              <a:rPr lang="de-de" cap="none"/>
              <a:t>Formatvorlage des Untertitelmasters durch Klicken bearbeiten</a:t>
            </a:r>
          </a:p>
        </p:txBody>
      </p:sp>
      <p:sp>
        <p:nvSpPr>
          <p:cNvPr id="4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BAAAAAAAAAAEAAABQAAAAAAAAAAAA8D8AAAAAAADwPwAAAAAAAOA/AAAAAAAA4D8AAAAAAADgPwAAAAAAAOA/AAAAAAAA4D8AAAAAAADgPwAAAAAAAOA/AAAAAAAA4D8CAAAAjAAAAAEAAAAAAAAA////C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J/f38AAAAAA8zMzADAwP8Af39/AAAAAAAAAAAAAAAAAAAAAAAAAAAAIQAAABgAAAAUAAAAuSQAABIZAACQLAAA6SAAABAgAAAmAAAACAAAAL2RAAB/ACAAMAAAABQAAAAAAAAA/Er//wS1AAD8Sv//BLUAAA=="/>
              </a:ext>
            </a:extLst>
          </p:cNvSpPr>
          <p:nvPr>
            <p:ph idx="11"/>
          </p:nvPr>
        </p:nvSpPr>
        <p:spPr>
          <a:xfrm>
            <a:off x="5969635" y="4075430"/>
            <a:ext cx="1274445" cy="1274445"/>
          </a:xfrm>
          <a:prstGeom prst="ellipse">
            <a:avLst/>
          </a:prstGeom>
          <a:solidFill>
            <a:schemeClr val="bg1"/>
          </a:solidFill>
        </p:spPr>
        <p:txBody>
          <a:bodyPr vert="horz" wrap="none" lIns="0" tIns="0" rIns="0" bIns="0" numCol="1" spcCol="215900" anchor="ctr">
            <a:prstTxWarp prst="textNoShape">
              <a:avLst/>
            </a:prstTxWarp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lang="en-us" sz="1200" b="1" cap="none">
                <a:solidFill>
                  <a:schemeClr val="tx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Vorname </a:t>
            </a:r>
            <a:r>
              <a:t/>
            </a:r>
            <a:br/>
            <a:r>
              <a:rPr lang="de-de" cap="none"/>
              <a:t>Name</a:t>
            </a:r>
          </a:p>
        </p:txBody>
      </p:sp>
      <p:pic>
        <p:nvPicPr>
          <p:cNvPr id="5" name="Grafik 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platzhalter 9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QUAAPwDAAD4FwAA9gYAABAAAAAmAAAACAAAAAGAAAAAAAAAMAAAABQAAAAAAAAAAAD//wAAAQAAAP//AAABAA=="/>
              </a:ext>
            </a:extLst>
          </p:cNvSpPr>
          <p:nvPr>
            <p:ph idx="13"/>
          </p:nvPr>
        </p:nvSpPr>
        <p:spPr>
          <a:xfrm>
            <a:off x="927735" y="647700"/>
            <a:ext cx="2968625" cy="48387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0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 für Wasser- und Umweltsystemmodellierung</a:t>
            </a:r>
          </a:p>
        </p:txBody>
      </p:sp>
      <p:pic>
        <p:nvPicPr>
          <p:cNvPr id="7" name="Picture 13" descr="050213_Logo_LWW_aktuell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UbAAAfAgAARiAAAH4E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544695" y="344805"/>
            <a:ext cx="701675" cy="3854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 Box 1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h4AAGoBAADZKwAAMwUAABAAAAAmAAAACAAAAP//////////MAAAABQAAAAAAAAAAAD//wAAAQAAAP//AAABAA=="/>
              </a:ext>
            </a:extLst>
          </p:cNvSpPr>
          <p:nvPr/>
        </p:nvSpPr>
        <p:spPr>
          <a:xfrm>
            <a:off x="4982210" y="229870"/>
            <a:ext cx="2145665" cy="615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marL="285750" indent="-285750"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1pPr>
            <a:lvl2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2pPr>
            <a:lvl3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3pPr>
            <a:lvl4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4pPr>
            <a:lvl5pPr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5pPr>
            <a:lvl6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6pPr>
            <a:lvl7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7pPr>
            <a:lvl8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8pPr>
            <a:lvl9pPr>
              <a:spcBef>
                <a:spcPts val="0"/>
              </a:spcBef>
              <a:spcAft>
                <a:spcPts val="0"/>
              </a:spcAft>
              <a:defRPr lang="en-us" sz="2400" cap="none">
                <a:solidFill>
                  <a:schemeClr val="tx1"/>
                </a:solidFill>
                <a:latin typeface="Times New Roman" pitchFamily="1" charset="0"/>
                <a:ea typeface="Arial" pitchFamily="1" charset="0"/>
                <a:cs typeface="Arial" pitchFamily="1" charset="0"/>
              </a:defRPr>
            </a:lvl9pPr>
          </a:lstStyle>
          <a:p>
            <a:pPr>
              <a:defRPr lang="en-us"/>
            </a:pPr>
            <a:r>
              <a:rPr lang="de-de" sz="1400" cap="none">
                <a:solidFill>
                  <a:srgbClr val="000000"/>
                </a:solidFill>
                <a:latin typeface="Tahoma" pitchFamily="1" charset="0"/>
                <a:ea typeface="Arial" pitchFamily="1" charset="0"/>
                <a:cs typeface="Arial" pitchFamily="1" charset="0"/>
              </a:rPr>
              <a:t>	</a:t>
            </a: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Lehrstuhl für Wasserbau und Wassermengenwirtschaft</a:t>
            </a:r>
          </a:p>
          <a:p>
            <a:pPr>
              <a:defRPr lang="en-us"/>
            </a:pPr>
            <a:r>
              <a:rPr lang="de-de" sz="1000" cap="none">
                <a:solidFill>
                  <a:srgbClr val="00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	Prof. Dr.-Ing. Silke Wieprecht</a:t>
            </a:r>
            <a:endParaRPr lang="de-de" sz="1000" cap="none">
              <a:latin typeface="Arial" pitchFamily="1" charset="0"/>
              <a:ea typeface="Arial" pitchFamily="1" charset="0"/>
              <a:cs typeface="Arial" pitchFamily="1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3" name="Slide Number Placehold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0FE7497-D9DD-AB82-9346-2FD73A08657A}" type="slidenum">
              <a:rPr lang="de-de" cap="none"/>
              <a:t>‹#›</a:t>
            </a:fld>
            <a:endParaRPr lang="de-de" cap="none"/>
          </a:p>
        </p:txBody>
      </p:sp>
      <p:sp>
        <p:nvSpPr>
          <p:cNvPr id="4" name="Titel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5" name="Text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durch Klicken bearbeiten</a:t>
            </a:r>
          </a:p>
        </p:txBody>
      </p:sp>
      <p:pic>
        <p:nvPicPr>
          <p:cNvPr id="6" name="Picture 8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53B4D0DA-94BE-E126-F00C-62739E420637}" type="slidenum">
              <a:rPr lang="de-de" cap="none"/>
              <a:t>‹#›</a:t>
            </a:fld>
            <a:endParaRPr lang="de-de" cap="none"/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4ggAADkNAADBEQAAGBY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1443990" y="2149475"/>
            <a:ext cx="1442085" cy="144208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3" name="Textfeld 1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QYAACUJAAAzEQAAJAsAABAAAAAmAAAACAAAAP//////////MAAAABQAAAAAAAAAAAD//wAAAQAAAP//AAABAA=="/>
              </a:ext>
            </a:extLst>
          </p:cNvSpPr>
          <p:nvPr/>
        </p:nvSpPr>
        <p:spPr>
          <a:xfrm>
            <a:off x="996315" y="1486535"/>
            <a:ext cx="1799590" cy="324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165"/>
              </a:spcBef>
              <a:spcAft>
                <a:spcPts val="0"/>
              </a:spcAft>
              <a:tabLst>
                <a:tab pos="450850" algn="l"/>
              </a:tabLst>
              <a:defRPr lang="en-us"/>
            </a:pPr>
            <a:r>
              <a:rPr lang="de-de" sz="2000" b="1" cap="none"/>
              <a:t>Thank you</a:t>
            </a:r>
          </a:p>
        </p:txBody>
      </p:sp>
      <p:pic>
        <p:nvPicPr>
          <p:cNvPr id="4" name="Grafik 1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Text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hMAAKUZAABHJwAA+Ro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3094990" y="416877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</a:t>
            </a:r>
          </a:p>
        </p:txBody>
      </p:sp>
      <p:sp>
        <p:nvSpPr>
          <p:cNvPr id="6" name="SlideText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hMAAE4OAABHJwAAow8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3094990" y="2325370"/>
            <a:ext cx="3289935" cy="216535"/>
          </a:xfrm>
        </p:spPr>
        <p:txBody>
          <a:bodyPr/>
          <a:lstStyle>
            <a:lvl1pPr marL="0" indent="0">
              <a:buNone/>
              <a:defRPr lang="en-us" sz="1200" b="1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7" name="Textfeld 19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hMAAPcQAAClIAAA8RUAABAAAAAmAAAACAAAAP//////////MAAAABQAAAAAAAAAAAD//wAAAQAAAP//AAABAA=="/>
              </a:ext>
            </a:extLst>
          </p:cNvSpPr>
          <p:nvPr/>
        </p:nvSpPr>
        <p:spPr>
          <a:xfrm>
            <a:off x="3094990" y="2757805"/>
            <a:ext cx="2211705" cy="808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E-Mail	</a:t>
            </a:r>
          </a:p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Telefon 	+49 (0) 711 685-</a:t>
            </a:r>
          </a:p>
          <a:p>
            <a:pPr marL="0" marR="0" indent="0" algn="l" defTabSz="6858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  <a:tabLst>
                <a:tab pos="541655" algn="l"/>
              </a:tabLst>
              <a:defRPr lang="en-us"/>
            </a:pPr>
            <a:r>
              <a:rPr lang="de-de" cap="none"/>
              <a:t>Fax 	+49 (0) 711 685-</a:t>
            </a:r>
          </a:p>
        </p:txBody>
      </p:sp>
      <p:sp>
        <p:nvSpPr>
          <p:cNvPr id="8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h0AAHcSAAA9IQAA7xMAABAAAAAmAAAACAAAAAGAAAAAAAAAMAAAABQAAAAAAAAAAAD//wAAAQAAAP//AAABAA=="/>
              </a:ext>
            </a:extLst>
          </p:cNvSpPr>
          <p:nvPr>
            <p:ph idx="23"/>
          </p:nvPr>
        </p:nvSpPr>
        <p:spPr>
          <a:xfrm>
            <a:off x="4753610" y="3001645"/>
            <a:ext cx="649605" cy="23876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</a:p>
        </p:txBody>
      </p:sp>
      <p:sp>
        <p:nvSpPr>
          <p:cNvPr id="9" name="SlideText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h0AAP0TAAA9IQAAdBUAABAAAAAmAAAACAAAAAGAAAAAAAAAMAAAABQAAAAAAAAAAAD//wAAAQAAAP//AAABAA=="/>
              </a:ext>
            </a:extLst>
          </p:cNvSpPr>
          <p:nvPr>
            <p:ph idx="24"/>
          </p:nvPr>
        </p:nvSpPr>
        <p:spPr>
          <a:xfrm>
            <a:off x="4753610" y="3249295"/>
            <a:ext cx="649605" cy="238125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</a:p>
        </p:txBody>
      </p:sp>
      <p:sp>
        <p:nvSpPr>
          <p:cNvPr id="10" name="Textfeld 2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hMAALkWAABrIgAAERgAABAAAAAmAAAACAAAAP//////////MAAAABQAAAAAAAAAAAD//wAAAQAAAP//AAABAA=="/>
              </a:ext>
            </a:extLst>
          </p:cNvSpPr>
          <p:nvPr/>
        </p:nvSpPr>
        <p:spPr>
          <a:xfrm>
            <a:off x="3094990" y="3693795"/>
            <a:ext cx="2499995" cy="218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11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hMAABEYAABHJwAAZRkAABAAAAAmAAAACAAAAAGAAAAAAAAAMAAAABQAAAAAAAAAAAD//wAAAQAAAP//AAABAA=="/>
              </a:ext>
            </a:extLst>
          </p:cNvSpPr>
          <p:nvPr>
            <p:ph idx="25"/>
          </p:nvPr>
        </p:nvSpPr>
        <p:spPr>
          <a:xfrm>
            <a:off x="3094990" y="391223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Abteilung oder Institutsname</a:t>
            </a:r>
          </a:p>
        </p:txBody>
      </p:sp>
      <p:sp>
        <p:nvSpPr>
          <p:cNvPr id="12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RYAAPYQAABHJwAAShIAABAAAAAmAAAACAAAAAGAAAAAAAAAMAAAABQAAAAAAAAAAAD//wAAAQAAAP//AAABAA=="/>
              </a:ext>
            </a:extLst>
          </p:cNvSpPr>
          <p:nvPr>
            <p:ph idx="26"/>
          </p:nvPr>
        </p:nvSpPr>
        <p:spPr>
          <a:xfrm>
            <a:off x="3637915" y="2757170"/>
            <a:ext cx="2747010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 eingeben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CAAAA////AP///wgAAAAAAAAAAO6W3G94dRz1Gaw9KHVt6x0B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AAAAAAAAAADgLgAAKCMAABAAAAAmAAAACAAAAP//////////MAAAABQAAAAAAAAAAAD//wAAAQAAAP//AAABAA=="/>
              </a:ext>
            </a:extLst>
          </p:cNvSpPr>
          <p:nvPr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defRPr lang="en-us"/>
            </a:pPr>
            <a:endParaRPr lang="de-de" sz="1170" cap="none"/>
          </a:p>
        </p:txBody>
      </p:sp>
      <p:sp>
        <p:nvSpPr>
          <p:cNvPr id="3" name="Bild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////C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J/f38AAAAAA8zMzADAwP8Af39/AAAAAAAAAAAAAAAAAAAAAAAAAAAAIQAAABgAAAAUAAAAcAIAADkNAABPCwAAGBY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396240" y="2149475"/>
            <a:ext cx="1442085" cy="1442085"/>
          </a:xfrm>
          <a:prstGeom prst="ellipse">
            <a:avLst/>
          </a:prstGeom>
          <a:solidFill>
            <a:schemeClr val="bg1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4" name="Textfeld 17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IAACUJAACCDQAAJAsAABAAAAAmAAAACAAAAP//////////MAAAABQAAAAAAAAAAAD//wAAAQAAAP//AAABAA=="/>
              </a:ext>
            </a:extLst>
          </p:cNvSpPr>
          <p:nvPr/>
        </p:nvSpPr>
        <p:spPr>
          <a:xfrm>
            <a:off x="396240" y="1486535"/>
            <a:ext cx="1799590" cy="324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165"/>
              </a:spcBef>
              <a:spcAft>
                <a:spcPts val="0"/>
              </a:spcAft>
              <a:tabLst>
                <a:tab pos="450850" algn="l"/>
              </a:tabLst>
              <a:defRPr lang="en-us"/>
            </a:pPr>
            <a:r>
              <a:rPr lang="de-de" sz="2000" b="1" cap="none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5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KUZAADVIAAA+Ro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2047240" y="416877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</a:t>
            </a:r>
          </a:p>
        </p:txBody>
      </p:sp>
      <p:sp>
        <p:nvSpPr>
          <p:cNvPr id="6" name="SlideText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E4OAADVIAAAow8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2047240" y="2325370"/>
            <a:ext cx="3289935" cy="216535"/>
          </a:xfrm>
        </p:spPr>
        <p:txBody>
          <a:bodyPr/>
          <a:lstStyle>
            <a:lvl1pPr marL="0" indent="0">
              <a:buNone/>
              <a:defRPr lang="en-us" sz="12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7" name="Textfeld 2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PcQAAAzGgAA8RUAABAAAAAmAAAACAAAAP//////////MAAAABQAAAAAAAAAAAD//wAAAQAAAP//AAABAA=="/>
              </a:ext>
            </a:extLst>
          </p:cNvSpPr>
          <p:nvPr/>
        </p:nvSpPr>
        <p:spPr>
          <a:xfrm>
            <a:off x="2047240" y="2757805"/>
            <a:ext cx="2211705" cy="808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E-Mail	</a:t>
            </a:r>
          </a:p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Telefon 	+49 (0) 711 685-</a:t>
            </a:r>
          </a:p>
          <a:p>
            <a:pPr marL="0" marR="0" indent="0" algn="l" defTabSz="6858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SlideText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BYAAHcSAADLGgAA7xMAABAAAAAmAAAACAAAAAGAAAAAAAAAMAAAABQAAAAAAAAAAAD//wAAAQAAAP//AAABAA=="/>
              </a:ext>
            </a:extLst>
          </p:cNvSpPr>
          <p:nvPr>
            <p:ph idx="23"/>
          </p:nvPr>
        </p:nvSpPr>
        <p:spPr>
          <a:xfrm>
            <a:off x="3705860" y="3001645"/>
            <a:ext cx="649605" cy="23876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</a:p>
        </p:txBody>
      </p:sp>
      <p:sp>
        <p:nvSpPr>
          <p:cNvPr id="9" name="SlideText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BYAAP0TAADLGgAAdBUAABAAAAAmAAAACAAAAAGAAAAAAAAAMAAAABQAAAAAAAAAAAD//wAAAQAAAP//AAABAA=="/>
              </a:ext>
            </a:extLst>
          </p:cNvSpPr>
          <p:nvPr>
            <p:ph idx="24"/>
          </p:nvPr>
        </p:nvSpPr>
        <p:spPr>
          <a:xfrm>
            <a:off x="3705860" y="3249295"/>
            <a:ext cx="649605" cy="238125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</a:p>
        </p:txBody>
      </p:sp>
      <p:sp>
        <p:nvSpPr>
          <p:cNvPr id="10" name="Textfeld 2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LkWAAD5GwAAERgAABAAAAAmAAAACAAAAP//////////MAAAABQAAAAAAAAAAAD//wAAAQAAAP//AAABAA=="/>
              </a:ext>
            </a:extLst>
          </p:cNvSpPr>
          <p:nvPr/>
        </p:nvSpPr>
        <p:spPr>
          <a:xfrm>
            <a:off x="2047240" y="3693795"/>
            <a:ext cx="2499995" cy="218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Universität Stuttgart</a:t>
            </a:r>
          </a:p>
        </p:txBody>
      </p:sp>
      <p:sp>
        <p:nvSpPr>
          <p:cNvPr id="11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BEYAADVIAAAZRkAABAAAAAmAAAACAAAAAGAAAAAAAAAMAAAABQAAAAAAAAAAAD//wAAAQAAAP//AAABAA=="/>
              </a:ext>
            </a:extLst>
          </p:cNvSpPr>
          <p:nvPr>
            <p:ph idx="25"/>
          </p:nvPr>
        </p:nvSpPr>
        <p:spPr>
          <a:xfrm>
            <a:off x="2047240" y="391223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Abteilung oder Institutsname</a:t>
            </a:r>
          </a:p>
        </p:txBody>
      </p:sp>
      <p:sp>
        <p:nvSpPr>
          <p:cNvPr id="12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w8AAPYQAADVIAAAShIAABAAAAAmAAAACAAAAAGAAAAAAAAAMAAAABQAAAAAAAAAAAD//wAAAQAAAP//AAABAA=="/>
              </a:ext>
            </a:extLst>
          </p:cNvSpPr>
          <p:nvPr>
            <p:ph idx="26"/>
          </p:nvPr>
        </p:nvSpPr>
        <p:spPr>
          <a:xfrm>
            <a:off x="2590165" y="2757170"/>
            <a:ext cx="2747010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 eingeben</a:t>
            </a:r>
          </a:p>
        </p:txBody>
      </p:sp>
      <p:pic>
        <p:nvPicPr>
          <p:cNvPr id="13" name="Grafik 27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g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3">
            <a:biLevel thresh="50000"/>
            <a:clrChange>
              <a:clrFrom>
                <a:schemeClr val="accent1"/>
              </a:clrFrom>
              <a:clrTo>
                <a:srgbClr val="000000"/>
              </a:clrTo>
            </a:clrChange>
            <a:clrChange>
              <a:clrFrom>
                <a:schemeClr val="bg1"/>
              </a:clrFrom>
              <a:clrTo>
                <a:srgbClr val="FFFFFF"/>
              </a:clrTo>
            </a:clrChange>
          </a:blip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8vL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vLyAAAAAAEAAAAAAAAAAAAAAAAAAAAAAAAAAAAAAAAAAAAAAAAAAAAAAAJ/f38AAAAAA8zMzADAwP8Af39/AAAAAAAAAAAAAAAAAAAAAAAAAAAAIQAAABgAAAAUAAAAfAUAADkNAABbDgAAGBY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891540" y="2149475"/>
            <a:ext cx="1442085" cy="1442085"/>
          </a:xfrm>
          <a:prstGeom prst="ellipse">
            <a:avLst/>
          </a:prstGeom>
          <a:solidFill>
            <a:srgbClr val="F2F2F2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3" name="Textfeld 1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UAACUJAACOEAAAJAsAABAAAAAmAAAACAAAAP//////////MAAAABQAAAAAAAAAAAD//wAAAQAAAP//AAABAA=="/>
              </a:ext>
            </a:extLst>
          </p:cNvSpPr>
          <p:nvPr/>
        </p:nvSpPr>
        <p:spPr>
          <a:xfrm>
            <a:off x="891540" y="1486535"/>
            <a:ext cx="1799590" cy="324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165"/>
              </a:spcBef>
              <a:spcAft>
                <a:spcPts val="0"/>
              </a:spcAft>
              <a:tabLst>
                <a:tab pos="450850" algn="l"/>
              </a:tabLst>
              <a:defRPr lang="en-us"/>
            </a:pPr>
            <a:r>
              <a:rPr lang="de-de" sz="2000" b="1" cap="none"/>
              <a:t>Vielen Dank!</a:t>
            </a:r>
          </a:p>
        </p:txBody>
      </p:sp>
      <p:pic>
        <p:nvPicPr>
          <p:cNvPr id="4" name="Grafik 1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A8AAKUZAADhIwAA+Ro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2542540" y="416877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</a:t>
            </a:r>
          </a:p>
        </p:txBody>
      </p:sp>
      <p:sp>
        <p:nvSpPr>
          <p:cNvPr id="6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A8AAE4OAADhIwAAow8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2542540" y="2325370"/>
            <a:ext cx="3289935" cy="216535"/>
          </a:xfrm>
        </p:spPr>
        <p:txBody>
          <a:bodyPr/>
          <a:lstStyle>
            <a:lvl1pPr marL="0" indent="0">
              <a:buNone/>
              <a:defRPr lang="en-us" sz="1200" b="1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7" name="Textfeld 19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A8AAPcQAAA/HQAA8RUAABAAAAAmAAAACAAAAP//////////MAAAABQAAAAAAAAAAAD//wAAAQAAAP//AAABAA=="/>
              </a:ext>
            </a:extLst>
          </p:cNvSpPr>
          <p:nvPr/>
        </p:nvSpPr>
        <p:spPr>
          <a:xfrm>
            <a:off x="2542540" y="2757805"/>
            <a:ext cx="2211705" cy="808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E-Mail	</a:t>
            </a:r>
          </a:p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Telefon 	+49 (0) 711 685-</a:t>
            </a:r>
          </a:p>
          <a:p>
            <a:pPr marL="0" marR="0" indent="0" algn="l" defTabSz="6858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  <a:tabLst>
                <a:tab pos="541655" algn="l"/>
              </a:tabLst>
              <a:defRPr lang="en-us"/>
            </a:pPr>
            <a:r>
              <a:rPr lang="de-de" cap="none"/>
              <a:t>Fax 	+49 (0) 711 685-</a:t>
            </a:r>
          </a:p>
        </p:txBody>
      </p:sp>
      <p:sp>
        <p:nvSpPr>
          <p:cNvPr id="8" name="SlideText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kAAHcSAADXHQAA7xMAABAAAAAmAAAACAAAAAGAAAAAAAAAMAAAABQAAAAAAAAAAAD//wAAAQAAAP//AAABAA=="/>
              </a:ext>
            </a:extLst>
          </p:cNvSpPr>
          <p:nvPr>
            <p:ph idx="23"/>
          </p:nvPr>
        </p:nvSpPr>
        <p:spPr>
          <a:xfrm>
            <a:off x="4201160" y="3001645"/>
            <a:ext cx="649605" cy="23876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64601</a:t>
            </a:r>
          </a:p>
        </p:txBody>
      </p:sp>
      <p:sp>
        <p:nvSpPr>
          <p:cNvPr id="9" name="SlideText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kAAP0TAADXHQAAdBUAABAAAAAmAAAACAAAAAGAAAAAAAAAMAAAABQAAAAAAAAAAAD//wAAAQAAAP//AAABAA=="/>
              </a:ext>
            </a:extLst>
          </p:cNvSpPr>
          <p:nvPr>
            <p:ph idx="24"/>
          </p:nvPr>
        </p:nvSpPr>
        <p:spPr>
          <a:xfrm>
            <a:off x="4201160" y="3249295"/>
            <a:ext cx="649605" cy="238125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64746</a:t>
            </a:r>
          </a:p>
        </p:txBody>
      </p:sp>
      <p:sp>
        <p:nvSpPr>
          <p:cNvPr id="10" name="Textfeld 2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A8AALkWAAAFHwAAERgAABAAAAAmAAAACAAAAP//////////MAAAABQAAAAAAAAAAAD//wAAAQAAAP//AAABAA=="/>
              </a:ext>
            </a:extLst>
          </p:cNvSpPr>
          <p:nvPr/>
        </p:nvSpPr>
        <p:spPr>
          <a:xfrm>
            <a:off x="2542540" y="3693795"/>
            <a:ext cx="2499995" cy="218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11" name="SlideText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A8AABEYAADhIwAAZRkAABAAAAAmAAAACAAAAAGAAAAAAAAAMAAAABQAAAAAAAAAAAD//wAAAQAAAP//AAABAA=="/>
              </a:ext>
            </a:extLst>
          </p:cNvSpPr>
          <p:nvPr>
            <p:ph idx="25"/>
          </p:nvPr>
        </p:nvSpPr>
        <p:spPr>
          <a:xfrm>
            <a:off x="2542540" y="391223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Abteilung oder Institutsname</a:t>
            </a:r>
          </a:p>
        </p:txBody>
      </p:sp>
      <p:sp>
        <p:nvSpPr>
          <p:cNvPr id="12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xIAAPYQAADhIwAAShIAABAAAAAmAAAACAAAAAGAAAAAAAAAMAAAABQAAAAAAAAAAAD//wAAAQAAAP//AAABAA=="/>
              </a:ext>
            </a:extLst>
          </p:cNvSpPr>
          <p:nvPr>
            <p:ph idx="26"/>
          </p:nvPr>
        </p:nvSpPr>
        <p:spPr>
          <a:xfrm>
            <a:off x="3085465" y="2757170"/>
            <a:ext cx="2747010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rgbClr val="69727E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 eingeben</a:t>
            </a:r>
          </a:p>
        </p:txBody>
      </p:sp>
      <p:sp>
        <p:nvSpPr>
          <p:cNvPr id="13" name="Textplatzhalter 9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QUAAPwDAAD4FwAA9gYAABAAAAAmAAAACAAAAAGAAAAAAAAAMAAAABQAAAAAAAAAAAD//wAAAQAAAP//AAABAA=="/>
              </a:ext>
            </a:extLst>
          </p:cNvSpPr>
          <p:nvPr>
            <p:ph idx="13"/>
          </p:nvPr>
        </p:nvSpPr>
        <p:spPr>
          <a:xfrm>
            <a:off x="927735" y="647700"/>
            <a:ext cx="2968625" cy="48387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Institutsname max. 2-zeilig, bitte hier klicken und überschreiben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CAAAA////AP///wgAAAAAAAAAAO6W3G94dRz1Gaw9KHVt6x0B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AAAAAAAAAADgLgAAKCMAABAAAAAmAAAACAAAAP//////////MAAAABQAAAAAAAAAAAD//wAAAQAAAP//AAABAA=="/>
              </a:ext>
            </a:extLst>
          </p:cNvSpPr>
          <p:nvPr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defRPr lang="en-us"/>
            </a:pPr>
            <a:endParaRPr lang="de-de" sz="1170" cap="none"/>
          </a:p>
        </p:txBody>
      </p:sp>
      <p:sp>
        <p:nvSpPr>
          <p:cNvPr id="3" name="Bild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////C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M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J/f38AAAAAA8zMzADAwP8Af39/AAAAAAAAAAAAAAAAAAAAAAAAAAAAIQAAABgAAAAUAAAAcAIAADkNAABPCwAAGBYAABAAAAAmAAAACAAAAD2R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396240" y="2149475"/>
            <a:ext cx="1442085" cy="1442085"/>
          </a:xfrm>
          <a:prstGeom prst="ellipse">
            <a:avLst/>
          </a:prstGeom>
          <a:solidFill>
            <a:schemeClr val="bg1"/>
          </a:solidFill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4" name="Textfeld 17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IAACUJAACCDQAAJAsAABAAAAAmAAAACAAAAP//////////MAAAABQAAAAAAAAAAAD//wAAAQAAAP//AAABAA=="/>
              </a:ext>
            </a:extLst>
          </p:cNvSpPr>
          <p:nvPr/>
        </p:nvSpPr>
        <p:spPr>
          <a:xfrm>
            <a:off x="396240" y="1486535"/>
            <a:ext cx="1799590" cy="324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165"/>
              </a:spcBef>
              <a:spcAft>
                <a:spcPts val="0"/>
              </a:spcAft>
              <a:tabLst>
                <a:tab pos="450850" algn="l"/>
              </a:tabLst>
              <a:defRPr lang="en-us"/>
            </a:pPr>
            <a:r>
              <a:rPr lang="de-de" sz="2000" b="1" cap="none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5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KUZAADVIAAA+RoAABAAAAAmAAAACAAAAAGAAAAAAAAAMAAAABQAAAAAAAAAAAD//wAAAQAAAP//AAABAA=="/>
              </a:ext>
            </a:extLst>
          </p:cNvSpPr>
          <p:nvPr>
            <p:ph idx="21"/>
          </p:nvPr>
        </p:nvSpPr>
        <p:spPr>
          <a:xfrm>
            <a:off x="2047240" y="416877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</a:t>
            </a:r>
          </a:p>
        </p:txBody>
      </p:sp>
      <p:sp>
        <p:nvSpPr>
          <p:cNvPr id="6" name="SlideText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E4OAADVIAAAow8AABAAAAAmAAAACAAAAAGAAAAAAAAAMAAAABQAAAAAAAAAAAD//wAAAQAAAP//AAABAA=="/>
              </a:ext>
            </a:extLst>
          </p:cNvSpPr>
          <p:nvPr>
            <p:ph idx="22"/>
          </p:nvPr>
        </p:nvSpPr>
        <p:spPr>
          <a:xfrm>
            <a:off x="2047240" y="2325370"/>
            <a:ext cx="3289935" cy="216535"/>
          </a:xfrm>
        </p:spPr>
        <p:txBody>
          <a:bodyPr/>
          <a:lstStyle>
            <a:lvl1pPr marL="0" indent="0">
              <a:buNone/>
              <a:defRPr lang="en-us" sz="1200" b="1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7" name="Textfeld 2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PcQAAAzGgAA8RUAABAAAAAmAAAACAAAAP//////////MAAAABQAAAAAAAAAAAD//wAAAQAAAP//AAABAA=="/>
              </a:ext>
            </a:extLst>
          </p:cNvSpPr>
          <p:nvPr/>
        </p:nvSpPr>
        <p:spPr>
          <a:xfrm>
            <a:off x="2047240" y="2757805"/>
            <a:ext cx="2211705" cy="808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E-Mail	</a:t>
            </a:r>
          </a:p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Telefon 	+49 (0) 711 685-</a:t>
            </a:r>
          </a:p>
          <a:p>
            <a:pPr marL="0" marR="0" indent="0" algn="l" defTabSz="6858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BYAAHcSAADLGgAA7xMAABAAAAAmAAAACAAAAAGAAAAAAAAAMAAAABQAAAAAAAAAAAD//wAAAQAAAP//AAABAA=="/>
              </a:ext>
            </a:extLst>
          </p:cNvSpPr>
          <p:nvPr>
            <p:ph idx="23"/>
          </p:nvPr>
        </p:nvSpPr>
        <p:spPr>
          <a:xfrm>
            <a:off x="3705860" y="3001645"/>
            <a:ext cx="649605" cy="23876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</a:p>
        </p:txBody>
      </p:sp>
      <p:sp>
        <p:nvSpPr>
          <p:cNvPr id="9" name="SlideText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BYAAP0TAADLGgAAdBUAABAAAAAmAAAACAAAAAGAAAAAAAAAMAAAABQAAAAAAAAAAAD//wAAAQAAAP//AAABAA=="/>
              </a:ext>
            </a:extLst>
          </p:cNvSpPr>
          <p:nvPr>
            <p:ph idx="24"/>
          </p:nvPr>
        </p:nvSpPr>
        <p:spPr>
          <a:xfrm>
            <a:off x="3705860" y="3249295"/>
            <a:ext cx="649605" cy="238125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###-##</a:t>
            </a:r>
          </a:p>
        </p:txBody>
      </p:sp>
      <p:sp>
        <p:nvSpPr>
          <p:cNvPr id="10" name="Textfeld 2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LkWAAD5GwAAERgAABAAAAAmAAAACAAAAP//////////MAAAABQAAAAAAAAAAAD//wAAAQAAAP//AAABAA=="/>
              </a:ext>
            </a:extLst>
          </p:cNvSpPr>
          <p:nvPr/>
        </p:nvSpPr>
        <p:spPr>
          <a:xfrm>
            <a:off x="2047240" y="3693795"/>
            <a:ext cx="2499995" cy="218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>
            <a:lvl1pPr indent="0" defTabSz="685800">
              <a:lnSpc>
                <a:spcPct val="120000"/>
              </a:lnSpc>
              <a:spcBef>
                <a:spcPts val="750"/>
              </a:spcBef>
              <a:buNone/>
              <a:tabLst/>
              <a:defRPr lang="en-us" sz="1200" b="0" cap="none">
                <a:solidFill>
                  <a:srgbClr val="69727E"/>
                </a:solidFill>
              </a:defRPr>
            </a:lvl1pPr>
            <a:lvl2pPr marL="449580" indent="-27305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2pPr>
            <a:lvl3pPr marL="716280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3pPr>
            <a:lvl4pPr marL="987425" indent="-27178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itchFamily="1" charset="0"/>
              <a:buChar char="–"/>
              <a:tabLst/>
              <a:defRPr lang="en-us" sz="1800" cap="none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itchFamily="1" charset="0"/>
              <a:buChar char="•"/>
              <a:tabLst/>
              <a:defRPr lang="en-us" sz="1350" cap="none"/>
            </a:lvl9pPr>
          </a:lstStyle>
          <a:p>
            <a:pPr defTabSz="685800">
              <a:spcBef>
                <a:spcPts val="200"/>
              </a:spcBef>
              <a:spcAft>
                <a:spcPts val="0"/>
              </a:spcAft>
              <a:tabLst>
                <a:tab pos="541655" algn="l"/>
              </a:tabLst>
              <a:defRPr lang="en-us"/>
            </a:pPr>
            <a:r>
              <a:rPr lang="de-de" cap="none">
                <a:solidFill>
                  <a:schemeClr val="bg1"/>
                </a:solidFill>
              </a:rPr>
              <a:t>Universität Stuttgart</a:t>
            </a:r>
          </a:p>
        </p:txBody>
      </p:sp>
      <p:sp>
        <p:nvSpPr>
          <p:cNvPr id="11" name="SlideText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wAABEYAADVIAAAZRkAABAAAAAmAAAACAAAAAGAAAAAAAAAMAAAABQAAAAAAAAAAAD//wAAAQAAAP//AAABAA=="/>
              </a:ext>
            </a:extLst>
          </p:cNvSpPr>
          <p:nvPr>
            <p:ph idx="25"/>
          </p:nvPr>
        </p:nvSpPr>
        <p:spPr>
          <a:xfrm>
            <a:off x="2047240" y="3912235"/>
            <a:ext cx="3289935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Abteilung oder Institutsname</a:t>
            </a:r>
          </a:p>
        </p:txBody>
      </p:sp>
      <p:sp>
        <p:nvSpPr>
          <p:cNvPr id="12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w8AAPYQAADVIAAAShIAABAAAAAmAAAACAAAAAGAAAAAAAAAMAAAABQAAAAAAAAAAAD//wAAAQAAAP//AAABAA=="/>
              </a:ext>
            </a:extLst>
          </p:cNvSpPr>
          <p:nvPr>
            <p:ph idx="26"/>
          </p:nvPr>
        </p:nvSpPr>
        <p:spPr>
          <a:xfrm>
            <a:off x="2590165" y="2757170"/>
            <a:ext cx="2747010" cy="215900"/>
          </a:xfrm>
        </p:spPr>
        <p:txBody>
          <a:bodyPr/>
          <a:lstStyle>
            <a:lvl1pPr marL="0" indent="0">
              <a:buNone/>
              <a:defRPr lang="en-us" sz="1200" b="0" cap="none">
                <a:solidFill>
                  <a:schemeClr val="bg1"/>
                </a:solidFill>
              </a:defRPr>
            </a:lvl1pPr>
            <a:lvl2pPr>
              <a:defRPr lang="en-us" cap="none">
                <a:solidFill>
                  <a:schemeClr val="bg1"/>
                </a:solidFill>
              </a:defRPr>
            </a:lvl2pPr>
            <a:lvl3pPr>
              <a:defRPr lang="en-us" cap="none">
                <a:solidFill>
                  <a:schemeClr val="bg1"/>
                </a:solidFill>
              </a:defRPr>
            </a:lvl3pPr>
            <a:lvl4pPr>
              <a:defRPr lang="en-us" cap="none">
                <a:solidFill>
                  <a:schemeClr val="bg1"/>
                </a:solidFill>
              </a:defRPr>
            </a:lvl4pPr>
            <a:lvl5pPr>
              <a:defRPr lang="en-us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Adresse eingeben</a:t>
            </a:r>
          </a:p>
        </p:txBody>
      </p:sp>
      <p:pic>
        <p:nvPicPr>
          <p:cNvPr id="13" name="Grafik 27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g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3">
            <a:biLevel thresh="50000"/>
            <a:clrChange>
              <a:clrFrom>
                <a:schemeClr val="accent1"/>
              </a:clrFrom>
              <a:clrTo>
                <a:srgbClr val="000000"/>
              </a:clrTo>
            </a:clrChange>
            <a:clrChange>
              <a:clrFrom>
                <a:schemeClr val="bg1"/>
              </a:clrFrom>
              <a:clrTo>
                <a:srgbClr val="FFFFFF"/>
              </a:clrTo>
            </a:clrChange>
          </a:blip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platzhalter 9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QUAAPwDAAD4FwAA9gYAABAAAAAmAAAACAAAAAGAAAAAAAAAMAAAABQAAAAAAAAAAAD//wAAAQAAAP//AAABAA=="/>
              </a:ext>
            </a:extLst>
          </p:cNvSpPr>
          <p:nvPr>
            <p:ph idx="13"/>
          </p:nvPr>
        </p:nvSpPr>
        <p:spPr>
          <a:xfrm>
            <a:off x="927735" y="647700"/>
            <a:ext cx="2968625" cy="48387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000" cap="none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Institutsname max. 2-zeilig, bitte hier klicken und überschreiben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  <a:endParaRPr lang="en-gb" cap="non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IAAGYBAADEEQAAXAcAABAAAAAmAAAACAAAAAEAAAAAAAAAMAAAABQAAAAAAAAAAAD//wAAAQAAAP//AAABAA=="/>
              </a:ext>
            </a:extLst>
          </p:cNvSpPr>
          <p:nvPr>
            <p:ph type="title"/>
          </p:nvPr>
        </p:nvSpPr>
        <p:spPr>
          <a:xfrm>
            <a:off x="381000" y="227330"/>
            <a:ext cx="2506980" cy="969010"/>
          </a:xfrm>
        </p:spPr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VBIAAGYBAACILAAAaB8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2979420" y="227330"/>
            <a:ext cx="4259580" cy="487807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FwHAADEEQAAaB8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381000" y="1196340"/>
            <a:ext cx="2506980" cy="390906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t>Universität Stuttgart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fld id="{18A40B02-4CF5-F1FD-BB1C-BAA845524DEF}" type="slidenum"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MAkAAJwYAABQJQAAgxsAABAAAAAmAAAACAAAAAEAAAAAAAAAMAAAABQAAAAAAAAAAAD//wAAAQAAAP//AAABAA=="/>
              </a:ext>
            </a:extLst>
          </p:cNvSpPr>
          <p:nvPr>
            <p:ph type="title"/>
          </p:nvPr>
        </p:nvSpPr>
        <p:spPr>
          <a:xfrm>
            <a:off x="1493520" y="4000500"/>
            <a:ext cx="4572000" cy="471805"/>
          </a:xfrm>
        </p:spPr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MAkAACUDAABQJQAAPRg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1493520" y="511175"/>
            <a:ext cx="4572000" cy="342900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AkAAIMbAABQJQAApB8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1493520" y="4472305"/>
            <a:ext cx="4572000" cy="671195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t>Universität Stuttgart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fld id="{28433088-C6C5-16C6-8BFB-30937EB57D65}" type="slidenum"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H8IAAB5LAAATx8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t>Universität Stuttgart</a:t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fld id="{24ACF5C0-8EC9-F903-8714-7856BB5A712D}" type="slidenum"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4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BYAAAAQCQAA+xsAADUf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970" y="1473200"/>
            <a:ext cx="453453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13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AbAAAQCQAAZhw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4541520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2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YcAAAQCQAA3Bw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4616450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18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NwcAAAQCQAAUx0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4691380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5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wdAAAQCQAAwx0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4762500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3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L8dAAAQCQAANR4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483552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1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BoeAAAQCQAAkB4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4893310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11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AeAAAQCQAABx8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4968240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17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cfAAAQCQAAfR8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504380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12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gfAAAQCQAA3x8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5105400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2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NsfAAAQCQAAUSA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517842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16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AgAAAQCQAAtyA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5242560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8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LcgAAAQCQAALSE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531812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10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0hAAAQCQAAoyE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539305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9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0hAAAQCQAAEyI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546417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15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8iAAAQCQAAhSI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553656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6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kiAAAQCQAAvyI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5573395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14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MIiAAAQCQAAOCM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5650230" y="1473200"/>
            <a:ext cx="74930" cy="3599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7" descr="C:\Users\haun\Desktop\1. WN_BW_Titelblatt_final_2015-06-19.jp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iY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cjAAAQCQAAriMAADUfAAAQAAAAJgAAAAgAAAD//////////zAAAAAUAAAAAAAAAAAA//8AAAEAAAD//wAAAQA="/>
              </a:ext>
            </a:extLst>
          </p:cNvPicPr>
          <p:nvPr/>
        </p:nvPicPr>
        <p:blipFill>
          <a:blip r:embed="rId2"/>
          <a:srcRect l="98340"/>
          <a:stretch>
            <a:fillRect/>
          </a:stretch>
        </p:blipFill>
        <p:spPr>
          <a:xfrm>
            <a:off x="5724525" y="1473200"/>
            <a:ext cx="75565" cy="35998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itle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wAcAAAAAAAACAAAAAAAAAAEAAABQAAAAAAAAAAAA8D8AAAAAAADwPwAAAAAAAOA/AAAAAAAA4D8AAAAAAADgPwAAAAAAAOA/AAAAAAAA4D8AAAAAAADgPwAAAAAAAOA/AAAAAAAA4D8CAAAAjAAAAAEAAAAAAAAAAL7/D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hgAAAoJAACzLgAALx8AABAgAAAmAAAACAAAAD2RAAB/ACAAMAAAABQAAAAAAAAA/Er//wS1AAD8Sv//BLUAAA=="/>
              </a:ext>
            </a:extLst>
          </p:cNvSpPr>
          <p:nvPr>
            <p:ph type="ctrTitle"/>
          </p:nvPr>
        </p:nvSpPr>
        <p:spPr>
          <a:xfrm>
            <a:off x="3991610" y="1469390"/>
            <a:ext cx="3599815" cy="3599815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1259840" numCol="1" spcCol="215900" anchor="b">
            <a:prstTxWarp prst="textNoShape">
              <a:avLst/>
            </a:prstTxWarp>
          </a:bodyPr>
          <a:lstStyle>
            <a:lvl1pPr marL="0" indent="0" algn="l">
              <a:lnSpc>
                <a:spcPct val="90000"/>
              </a:lnSpc>
              <a:defRPr lang="en-us" sz="2400" b="1" cap="none" baseline="0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 durch Klicken </a:t>
            </a:r>
            <a:r>
              <a:t/>
            </a:r>
            <a:br/>
            <a:r>
              <a:rPr lang="de-de" cap="none"/>
              <a:t>hinzufügen</a:t>
            </a:r>
          </a:p>
        </p:txBody>
      </p:sp>
      <p:sp>
        <p:nvSpPr>
          <p:cNvPr id="22" name="Subtitle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hsAAJcVAABnLAAAOhgAABAAAAAmAAAACAAAAD2Q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4517390" y="3509645"/>
            <a:ext cx="2700655" cy="4286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l">
              <a:lnSpc>
                <a:spcPct val="100000"/>
              </a:lnSpc>
              <a:buNone/>
              <a:defRPr lang="en-us" sz="1200" cap="none">
                <a:solidFill>
                  <a:schemeClr val="bg1"/>
                </a:solidFill>
              </a:defRPr>
            </a:lvl1pPr>
            <a:lvl2pPr marL="285750" indent="0" algn="ctr">
              <a:buNone/>
              <a:defRPr lang="en-us" sz="1250" cap="none"/>
            </a:lvl2pPr>
            <a:lvl3pPr marL="571500" indent="0" algn="ctr">
              <a:buNone/>
              <a:defRPr lang="en-us" sz="1125" cap="none"/>
            </a:lvl3pPr>
            <a:lvl4pPr marL="857250" indent="0" algn="ctr">
              <a:buNone/>
              <a:defRPr lang="en-us" sz="1000" cap="none"/>
            </a:lvl4pPr>
            <a:lvl5pPr marL="1143000" indent="0" algn="ctr">
              <a:buNone/>
              <a:defRPr lang="en-us" sz="1000" cap="none"/>
            </a:lvl5pPr>
            <a:lvl6pPr marL="1428750" indent="0" algn="ctr">
              <a:buNone/>
              <a:defRPr lang="en-us" sz="1000" cap="none"/>
            </a:lvl6pPr>
            <a:lvl7pPr marL="1714500" indent="0" algn="ctr">
              <a:buNone/>
              <a:defRPr lang="en-us" sz="1000" cap="none"/>
            </a:lvl7pPr>
            <a:lvl8pPr marL="2000250" indent="0" algn="ctr">
              <a:buNone/>
              <a:defRPr lang="en-us" sz="1000" cap="none"/>
            </a:lvl8pPr>
            <a:lvl9pPr marL="2286000" indent="0" algn="ctr">
              <a:buNone/>
              <a:defRPr lang="en-us" sz="1000" cap="none"/>
            </a:lvl9pPr>
          </a:lstStyle>
          <a:p>
            <a:pPr>
              <a:defRPr lang="en-us"/>
            </a:pPr>
            <a:r>
              <a:rPr lang="de-de" cap="none"/>
              <a:t>Formatvorlage des Untertitelmasters durch Klicken bearbeiten</a:t>
            </a:r>
          </a:p>
        </p:txBody>
      </p:sp>
      <p:sp>
        <p:nvSpPr>
          <p:cNvPr id="23" name="Bild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AAAAAAAAAAAEAAABQAAAAAAAAAAAA8D8AAAAAAADwPwAAAAAAAOA/AAAAAAAA4D8AAAAAAADgPwAAAAAAAOA/AAAAAAAA4D8AAAAAAADgPwAAAAAAAOA/AAAAAAAA4D8CAAAAjAAAAAEAAAAAAAAA////C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J/f38AAAAAA8zMzADAwP8Af39/AAAAAAAAAAAAAAAAAAAAAAAAAAAAIQAAABgAAAAUAAAAxSUAALoaAACcLQAAkSIAABAAAAAmAAAACAAAAAGBAAB/ACAAMAAAABQAAAAAAAAA/Er//wS1AAD8Sv//BLUAAA=="/>
              </a:ext>
            </a:extLst>
          </p:cNvSpPr>
          <p:nvPr>
            <p:ph type="pic" sz="quarter" idx="14"/>
          </p:nvPr>
        </p:nvSpPr>
        <p:spPr>
          <a:xfrm>
            <a:off x="6139815" y="4344670"/>
            <a:ext cx="1274445" cy="1274445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lang="en-us" sz="9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Sublogo einfügen</a:t>
            </a:r>
          </a:p>
        </p:txBody>
      </p:sp>
      <p:pic>
        <p:nvPicPr>
          <p:cNvPr id="24" name="Grafik 7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platzhalter 9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QUAAPwDAAD4FwAA9gYAABAAAAAmAAAACAAAAAGAAAAAAAAAMAAAABQAAAAAAAAAAAD//wAAAQAAAP//AAABAA=="/>
              </a:ext>
            </a:extLst>
          </p:cNvSpPr>
          <p:nvPr>
            <p:ph idx="13"/>
          </p:nvPr>
        </p:nvSpPr>
        <p:spPr>
          <a:xfrm>
            <a:off x="927735" y="647700"/>
            <a:ext cx="2968625" cy="48387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Institutsname max. 2-zeilig, bitte hier klicken und überschreiben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/CEAAGgBAACILAAAaB8AABAAAAAmAAAACAAAAAMAAAAAAAAAMAAAABQAAAAAAAAAAAD//wAAAQAAAP//AAABAA=="/>
              </a:ext>
            </a:extLst>
          </p:cNvSpPr>
          <p:nvPr>
            <p:ph type="title"/>
          </p:nvPr>
        </p:nvSpPr>
        <p:spPr>
          <a:xfrm>
            <a:off x="5524500" y="228600"/>
            <a:ext cx="1714500" cy="4876800"/>
          </a:xfrm>
        </p:spPr>
        <p:txBody>
          <a:bodyPr vert="vert" wrap="square" lIns="0" tIns="0" rIns="0" bIns="0" numCol="1" spcCol="215900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IAAGgBAAA0IQAAaB8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381000" y="228600"/>
            <a:ext cx="5016500" cy="4876800"/>
          </a:xfrm>
        </p:spPr>
        <p:txBody>
          <a:bodyPr vert="vert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KB4w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t>Universität Stuttgart</a:t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Orv9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fld id="{08B5F7D8-96E5-E001-AB0D-6054B9435D35}" type="slidenum"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MAAOsKAABcKwAAdRIAABAAAAAmAAAACAAAAAEAAAAAAAAAMAAAABQAAAAAAAAAAAD//wAAAQAAAP//AAABAA=="/>
              </a:ext>
            </a:extLst>
          </p:cNvSpPr>
          <p:nvPr>
            <p:ph type="ctrTitle"/>
          </p:nvPr>
        </p:nvSpPr>
        <p:spPr>
          <a:xfrm>
            <a:off x="571500" y="1774825"/>
            <a:ext cx="6477000" cy="1225550"/>
          </a:xfrm>
        </p:spPr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Untertitel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OwTAADYJwAA6BwAABAAAAAmAAAACAAAAAGA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1143000" y="3238500"/>
            <a:ext cx="5334000" cy="1460500"/>
          </a:xfrm>
        </p:spPr>
        <p:txBody>
          <a:bodyPr/>
          <a:lstStyle>
            <a:lvl1pPr marL="0" indent="0" algn="ctr">
              <a:buNone/>
              <a:defRPr lang="en-us" cap="none">
                <a:solidFill>
                  <a:srgbClr val="8C8C8C"/>
                </a:solidFill>
              </a:defRPr>
            </a:lvl1pPr>
            <a:lvl2pPr marL="457200" indent="0" algn="ctr">
              <a:buNone/>
              <a:defRPr lang="en-us" cap="none">
                <a:solidFill>
                  <a:srgbClr val="8C8C8C"/>
                </a:solidFill>
              </a:defRPr>
            </a:lvl2pPr>
            <a:lvl3pPr marL="914400" indent="0" algn="ctr">
              <a:buNone/>
              <a:defRPr lang="en-us" cap="none">
                <a:solidFill>
                  <a:srgbClr val="8C8C8C"/>
                </a:solidFill>
              </a:defRPr>
            </a:lvl3pPr>
            <a:lvl4pPr marL="1371600" indent="0" algn="ctr">
              <a:buNone/>
              <a:defRPr lang="en-us" cap="none">
                <a:solidFill>
                  <a:srgbClr val="8C8C8C"/>
                </a:solidFill>
              </a:defRPr>
            </a:lvl4pPr>
            <a:lvl5pPr marL="1828800" indent="0" algn="ctr">
              <a:buNone/>
              <a:defRPr lang="en-us" cap="none">
                <a:solidFill>
                  <a:srgbClr val="8C8C8C"/>
                </a:solidFill>
              </a:defRPr>
            </a:lvl5pPr>
            <a:lvl6pPr marL="2286000" indent="0" algn="ctr">
              <a:buNone/>
              <a:defRPr lang="en-us" cap="none">
                <a:solidFill>
                  <a:srgbClr val="8C8C8C"/>
                </a:solidFill>
              </a:defRPr>
            </a:lvl6pPr>
            <a:lvl7pPr marL="2743200" indent="0" algn="ctr">
              <a:buNone/>
              <a:defRPr lang="en-us" cap="none">
                <a:solidFill>
                  <a:srgbClr val="8C8C8C"/>
                </a:solidFill>
              </a:defRPr>
            </a:lvl7pPr>
            <a:lvl8pPr marL="3200400" indent="0" algn="ctr">
              <a:buNone/>
              <a:defRPr lang="en-us" cap="none">
                <a:solidFill>
                  <a:srgbClr val="8C8C8C"/>
                </a:solidFill>
              </a:defRPr>
            </a:lvl8pPr>
            <a:lvl9pPr marL="3657600" indent="0" algn="ctr">
              <a:buNone/>
              <a:defRPr lang="en-us" cap="none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rPr lang="de-de" cap="non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4C89BD3B-75A1-DC4B-EF31-831EF37F19D6}" type="datetime1">
              <a:t>2/13/2026</a:t>
            </a:fld>
            <a:endParaRPr/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  <a:endParaRPr/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344CC15A-14D9-1937-97F4-E2628FBA61B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CILAAARAc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DQIAACILAAAaB8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1AD5861D-53F7-8070-B96D-A525C8234FF0}" type="datetime1">
              <a:t>2/13/2026</a:t>
            </a:fld>
            <a:endParaRPr/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  <a:endParaRPr/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144351E1-AFF9-16A7-B7FB-59F21FB5410C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AMAAJcWAACMKwAAkh0AABAAAAAmAAAACAAAAL2QAAAAAAAAMAAAABQAAAAAAAAAAAD//wAAAQAAAP//AAABAA=="/>
              </a:ext>
            </a:extLst>
          </p:cNvSpPr>
          <p:nvPr>
            <p:ph type="title"/>
          </p:nvPr>
        </p:nvSpPr>
        <p:spPr>
          <a:xfrm>
            <a:off x="601980" y="3672205"/>
            <a:ext cx="6477000" cy="113474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en-us" sz="4000" b="1" cap="all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all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AMAAOcOAACMKwAAlxYAABAAAAAmAAAACAAAAL2QAAAAAAAAMAAAABQAAAAAAAAAAAD//wAAAQAAAP//AAABAA=="/>
              </a:ext>
            </a:extLst>
          </p:cNvSpPr>
          <p:nvPr>
            <p:ph idx="1"/>
          </p:nvPr>
        </p:nvSpPr>
        <p:spPr>
          <a:xfrm>
            <a:off x="601980" y="2422525"/>
            <a:ext cx="6477000" cy="12496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000" cap="none">
                <a:solidFill>
                  <a:srgbClr val="8C8C8C"/>
                </a:solidFill>
              </a:defRPr>
            </a:lvl1pPr>
            <a:lvl2pPr marL="457200" indent="0">
              <a:buNone/>
              <a:defRPr lang="en-us" sz="1800" cap="none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 cap="none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 cap="none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 cap="none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 cap="none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 cap="none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 cap="none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 cap="none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2577FA26-68C8-220C-86CF-9E59B48170CB}" type="datetime1">
              <a:t>2/13/2026</a:t>
            </a:fld>
            <a:endParaRPr/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  <a:endParaRPr/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N9S8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53FE5EF8-B6BE-ABA8-F046-40FD1008061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CILAAARAc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DQIAAD4FgAAaB8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381000" y="1333500"/>
            <a:ext cx="3352800" cy="3771900"/>
          </a:xfrm>
        </p:spPr>
        <p:txBody>
          <a:bodyPr/>
          <a:lstStyle>
            <a:lvl1pPr>
              <a:defRPr lang="en-us" sz="2800" cap="none"/>
            </a:lvl1pPr>
            <a:lvl2pPr>
              <a:defRPr lang="en-us" sz="2400" cap="none"/>
            </a:lvl2pPr>
            <a:lvl3pPr>
              <a:defRPr lang="en-us" sz="2000" cap="none"/>
            </a:lvl3pPr>
            <a:lvl4pPr>
              <a:defRPr lang="en-us" sz="1800" cap="none"/>
            </a:lvl4pPr>
            <a:lvl5pPr>
              <a:defRPr lang="en-us" sz="1800" cap="none"/>
            </a:lvl5pPr>
            <a:lvl6pPr>
              <a:defRPr lang="en-us" sz="1800" cap="none"/>
            </a:lvl6pPr>
            <a:lvl7pPr>
              <a:defRPr lang="en-us" sz="1800" cap="none"/>
            </a:lvl7pPr>
            <a:lvl8pPr>
              <a:defRPr lang="en-us" sz="1800" cap="none"/>
            </a:lvl8pPr>
            <a:lvl9pPr>
              <a:defRPr lang="en-us" sz="1800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4" name="Inhalts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BcAADQIAACILAAAaB8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3886200" y="1333500"/>
            <a:ext cx="3352800" cy="3771900"/>
          </a:xfrm>
        </p:spPr>
        <p:txBody>
          <a:bodyPr/>
          <a:lstStyle>
            <a:lvl1pPr>
              <a:defRPr lang="en-us" sz="2800" cap="none"/>
            </a:lvl1pPr>
            <a:lvl2pPr>
              <a:defRPr lang="en-us" sz="2400" cap="none"/>
            </a:lvl2pPr>
            <a:lvl3pPr>
              <a:defRPr lang="en-us" sz="2000" cap="none"/>
            </a:lvl3pPr>
            <a:lvl4pPr>
              <a:defRPr lang="en-us" sz="1800" cap="none"/>
            </a:lvl4pPr>
            <a:lvl5pPr>
              <a:defRPr lang="en-us" sz="1800" cap="none"/>
            </a:lvl5pPr>
            <a:lvl6pPr>
              <a:defRPr lang="en-us" sz="1800" cap="none"/>
            </a:lvl6pPr>
            <a:lvl7pPr>
              <a:defRPr lang="en-us" sz="1800" cap="none"/>
            </a:lvl7pPr>
            <a:lvl8pPr>
              <a:defRPr lang="en-us" sz="1800" cap="none"/>
            </a:lvl8pPr>
            <a:lvl9pPr>
              <a:defRPr lang="en-us" sz="1800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5" name="Datums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5753EDB9-F7BA-061B-F4EB-014EA3A50254}" type="datetime1">
              <a:t>2/13/2026</a:t>
            </a:fld>
            <a:endParaRPr/>
          </a:p>
        </p:txBody>
      </p:sp>
      <p:sp>
        <p:nvSpPr>
          <p:cNvPr id="6" name="Fußzeilenplatzhalt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  <a:endParaRPr/>
          </a:p>
        </p:txBody>
      </p:sp>
      <p:sp>
        <p:nvSpPr>
          <p:cNvPr id="7" name="Foliennummernplatzhalter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7D5ED320-6E90-0B25-DEE6-98709DA828C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CILAAARAc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N8HAAAPFwAAJwsAABAAAAAmAAAACAAAAL2QAAAAAAAAMAAAABQAAAAAAAAAAAD//wAAAQAAAP//AAABAA=="/>
              </a:ext>
            </a:extLst>
          </p:cNvSpPr>
          <p:nvPr>
            <p:ph idx="1"/>
          </p:nvPr>
        </p:nvSpPr>
        <p:spPr>
          <a:xfrm>
            <a:off x="381000" y="1279525"/>
            <a:ext cx="3367405" cy="5334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1" cap="none"/>
            </a:lvl1pPr>
            <a:lvl2pPr marL="457200" indent="0">
              <a:buNone/>
              <a:defRPr lang="en-us" sz="2000" b="1" cap="none"/>
            </a:lvl2pPr>
            <a:lvl3pPr marL="914400" indent="0">
              <a:buNone/>
              <a:defRPr lang="en-us" sz="1800" b="1" cap="none"/>
            </a:lvl3pPr>
            <a:lvl4pPr marL="1371600" indent="0">
              <a:buNone/>
              <a:defRPr lang="en-us" sz="1600" b="1" cap="none"/>
            </a:lvl4pPr>
            <a:lvl5pPr marL="1828800" indent="0">
              <a:buNone/>
              <a:defRPr lang="en-us" sz="1600" b="1" cap="none"/>
            </a:lvl5pPr>
            <a:lvl6pPr marL="2286000" indent="0">
              <a:buNone/>
              <a:defRPr lang="en-us" sz="1600" b="1" cap="none"/>
            </a:lvl6pPr>
            <a:lvl7pPr marL="2743200" indent="0">
              <a:buNone/>
              <a:defRPr lang="en-us" sz="1600" b="1" cap="none"/>
            </a:lvl7pPr>
            <a:lvl8pPr marL="3200400" indent="0">
              <a:buNone/>
              <a:defRPr lang="en-us" sz="1600" b="1" cap="none"/>
            </a:lvl8pPr>
            <a:lvl9pPr marL="3657600" indent="0">
              <a:buNone/>
              <a:defRPr lang="en-us" sz="1600" b="1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</p:txBody>
      </p:sp>
      <p:sp>
        <p:nvSpPr>
          <p:cNvPr id="4" name="Inhalts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Bk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CcLAAAPFwAAaB8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381000" y="1812925"/>
            <a:ext cx="3367405" cy="3292475"/>
          </a:xfrm>
        </p:spPr>
        <p:txBody>
          <a:bodyPr/>
          <a:lstStyle>
            <a:lvl1pPr>
              <a:defRPr lang="en-us" sz="2400" cap="none"/>
            </a:lvl1pPr>
            <a:lvl2pPr>
              <a:defRPr lang="en-us" sz="2000" cap="none"/>
            </a:lvl2pPr>
            <a:lvl3pPr>
              <a:defRPr lang="en-us" sz="1800" cap="none"/>
            </a:lvl3pPr>
            <a:lvl4pPr>
              <a:defRPr lang="en-us" sz="1600" cap="none"/>
            </a:lvl4pPr>
            <a:lvl5pPr>
              <a:defRPr lang="en-us" sz="1600" cap="none"/>
            </a:lvl5pPr>
            <a:lvl6pPr>
              <a:defRPr lang="en-us" sz="1600" cap="none"/>
            </a:lvl6pPr>
            <a:lvl7pPr>
              <a:defRPr lang="en-us" sz="1600" cap="none"/>
            </a:lvl7pPr>
            <a:lvl8pPr>
              <a:defRPr lang="en-us" sz="1600" cap="none"/>
            </a:lvl8pPr>
            <a:lvl9pPr>
              <a:defRPr lang="en-us" sz="1600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5" name="Text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xcAAN8HAACILAAAJwsAABAAAAAmAAAACAAAAL2QAAAAAAAAMAAAABQAAAAAAAAAAAD//wAAAQAAAP//AAABAA=="/>
              </a:ext>
            </a:extLst>
          </p:cNvSpPr>
          <p:nvPr>
            <p:ph idx="3"/>
          </p:nvPr>
        </p:nvSpPr>
        <p:spPr>
          <a:xfrm>
            <a:off x="3870325" y="1279525"/>
            <a:ext cx="3368675" cy="5334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1" cap="none"/>
            </a:lvl1pPr>
            <a:lvl2pPr marL="457200" indent="0">
              <a:buNone/>
              <a:defRPr lang="en-us" sz="2000" b="1" cap="none"/>
            </a:lvl2pPr>
            <a:lvl3pPr marL="914400" indent="0">
              <a:buNone/>
              <a:defRPr lang="en-us" sz="1800" b="1" cap="none"/>
            </a:lvl3pPr>
            <a:lvl4pPr marL="1371600" indent="0">
              <a:buNone/>
              <a:defRPr lang="en-us" sz="1600" b="1" cap="none"/>
            </a:lvl4pPr>
            <a:lvl5pPr marL="1828800" indent="0">
              <a:buNone/>
              <a:defRPr lang="en-us" sz="1600" b="1" cap="none"/>
            </a:lvl5pPr>
            <a:lvl6pPr marL="2286000" indent="0">
              <a:buNone/>
              <a:defRPr lang="en-us" sz="1600" b="1" cap="none"/>
            </a:lvl6pPr>
            <a:lvl7pPr marL="2743200" indent="0">
              <a:buNone/>
              <a:defRPr lang="en-us" sz="1600" b="1" cap="none"/>
            </a:lvl7pPr>
            <a:lvl8pPr marL="3200400" indent="0">
              <a:buNone/>
              <a:defRPr lang="en-us" sz="1600" b="1" cap="none"/>
            </a:lvl8pPr>
            <a:lvl9pPr marL="3657600" indent="0">
              <a:buNone/>
              <a:defRPr lang="en-us" sz="1600" b="1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</p:txBody>
      </p:sp>
      <p:sp>
        <p:nvSpPr>
          <p:cNvPr id="6" name="Inhaltsplatzhalt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xcAACcLAACILAAAaB8AABAAAAAmAAAACAAAAAGAAAAAAAAAMAAAABQAAAAAAAAAAAD//wAAAQAAAP//AAABAA=="/>
              </a:ext>
            </a:extLst>
          </p:cNvSpPr>
          <p:nvPr>
            <p:ph idx="4"/>
          </p:nvPr>
        </p:nvSpPr>
        <p:spPr>
          <a:xfrm>
            <a:off x="3870325" y="1812925"/>
            <a:ext cx="3368675" cy="3292475"/>
          </a:xfrm>
        </p:spPr>
        <p:txBody>
          <a:bodyPr/>
          <a:lstStyle>
            <a:lvl1pPr>
              <a:defRPr lang="en-us" sz="2400" cap="none"/>
            </a:lvl1pPr>
            <a:lvl2pPr>
              <a:defRPr lang="en-us" sz="2000" cap="none"/>
            </a:lvl2pPr>
            <a:lvl3pPr>
              <a:defRPr lang="en-us" sz="1800" cap="none"/>
            </a:lvl3pPr>
            <a:lvl4pPr>
              <a:defRPr lang="en-us" sz="1600" cap="none"/>
            </a:lvl4pPr>
            <a:lvl5pPr>
              <a:defRPr lang="en-us" sz="1600" cap="none"/>
            </a:lvl5pPr>
            <a:lvl6pPr>
              <a:defRPr lang="en-us" sz="1600" cap="none"/>
            </a:lvl6pPr>
            <a:lvl7pPr>
              <a:defRPr lang="en-us" sz="1600" cap="none"/>
            </a:lvl7pPr>
            <a:lvl8pPr>
              <a:defRPr lang="en-us" sz="1600" cap="none"/>
            </a:lvl8pPr>
            <a:lvl9pPr>
              <a:defRPr lang="en-us" sz="1600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7" name="Datumsplatzhalter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746A5C36-7899-3FAA-D7D2-8EFF129C21DB}" type="datetime1">
              <a:t>2/13/2026</a:t>
            </a:fld>
            <a:endParaRPr/>
          </a:p>
        </p:txBody>
      </p:sp>
      <p:sp>
        <p:nvSpPr>
          <p:cNvPr id="8" name="Fußzeilen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  <a:endParaRPr/>
          </a:p>
        </p:txBody>
      </p:sp>
      <p:sp>
        <p:nvSpPr>
          <p:cNvPr id="9" name="Foliennummernplatzhalter 8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679ECD6D-238A-CB3B-C426-D56E8368328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CILAAARAc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5DE118EE-A0B0-B4EE-FE59-56BB56170803}" type="datetime1">
              <a:t>2/13/2026</a:t>
            </a:fld>
            <a:endParaRPr/>
          </a:p>
        </p:txBody>
      </p:sp>
      <p:sp>
        <p:nvSpPr>
          <p:cNvPr id="4" name="Fußzeile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  <a:endParaRPr/>
          </a:p>
        </p:txBody>
      </p:sp>
      <p:sp>
        <p:nvSpPr>
          <p:cNvPr id="5" name="Foliennummer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0A7618EE-A0E7-23EE-A9CE-56BB56805F0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568CBA21-6FBB-D94C-F534-9919F47A03CC}" type="datetime1">
              <a:t>2/13/2026</a:t>
            </a:fld>
            <a:endParaRPr/>
          </a:p>
        </p:txBody>
      </p:sp>
      <p:sp>
        <p:nvSpPr>
          <p:cNvPr id="3" name="Fußzeilen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  <a:endParaRPr/>
          </a:p>
        </p:txBody>
      </p:sp>
      <p:sp>
        <p:nvSpPr>
          <p:cNvPr id="4" name="Foliennummer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536CC3D4-9ABE-3935-F0D4-6C608D9A0639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YBAADEEQAAWwcAABAAAAAmAAAACAAAAL2QAAAAAAAAMAAAABQAAAAAAAAAAAD//wAAAQAAAP//AAABAA=="/>
              </a:ext>
            </a:extLst>
          </p:cNvSpPr>
          <p:nvPr>
            <p:ph type="title"/>
          </p:nvPr>
        </p:nvSpPr>
        <p:spPr>
          <a:xfrm>
            <a:off x="381000" y="227330"/>
            <a:ext cx="2506980" cy="96837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2000" b="1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RIAAGYBAACILAAAaB8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2980055" y="227330"/>
            <a:ext cx="4258945" cy="4878070"/>
          </a:xfrm>
        </p:spPr>
        <p:txBody>
          <a:bodyPr/>
          <a:lstStyle>
            <a:lvl1pPr>
              <a:defRPr lang="en-us" sz="3200" cap="none"/>
            </a:lvl1pPr>
            <a:lvl2pPr>
              <a:defRPr lang="en-us" sz="2800" cap="none"/>
            </a:lvl2pPr>
            <a:lvl3pPr>
              <a:defRPr lang="en-us" sz="2400" cap="none"/>
            </a:lvl3pPr>
            <a:lvl4pPr>
              <a:defRPr lang="en-us" sz="2000" cap="none"/>
            </a:lvl4pPr>
            <a:lvl5pPr>
              <a:defRPr lang="en-us" sz="2000" cap="none"/>
            </a:lvl5pPr>
            <a:lvl6pPr>
              <a:defRPr lang="en-us" sz="2000" cap="none"/>
            </a:lvl6pPr>
            <a:lvl7pPr>
              <a:defRPr lang="en-us" sz="2000" cap="none"/>
            </a:lvl7pPr>
            <a:lvl8pPr>
              <a:defRPr lang="en-us" sz="2000" cap="none"/>
            </a:lvl8pPr>
            <a:lvl9pPr>
              <a:defRPr lang="en-us" sz="2000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4" name="Text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FsHAADEEQAAaB8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381000" y="1195705"/>
            <a:ext cx="2506980" cy="3909695"/>
          </a:xfrm>
        </p:spPr>
        <p:txBody>
          <a:bodyPr/>
          <a:lstStyle>
            <a:lvl1pPr marL="0" indent="0">
              <a:buNone/>
              <a:defRPr lang="en-us" sz="1400" cap="none"/>
            </a:lvl1pPr>
            <a:lvl2pPr marL="457200" indent="0">
              <a:buNone/>
              <a:defRPr lang="en-us" sz="1200" cap="none"/>
            </a:lvl2pPr>
            <a:lvl3pPr marL="914400" indent="0">
              <a:buNone/>
              <a:defRPr lang="en-us" sz="1000" cap="none"/>
            </a:lvl3pPr>
            <a:lvl4pPr marL="1371600" indent="0">
              <a:buNone/>
              <a:defRPr lang="en-us" sz="900" cap="none"/>
            </a:lvl4pPr>
            <a:lvl5pPr marL="1828800" indent="0">
              <a:buNone/>
              <a:defRPr lang="en-us" sz="900" cap="none"/>
            </a:lvl5pPr>
            <a:lvl6pPr marL="2286000" indent="0">
              <a:buNone/>
              <a:defRPr lang="en-us" sz="900" cap="none"/>
            </a:lvl6pPr>
            <a:lvl7pPr marL="2743200" indent="0">
              <a:buNone/>
              <a:defRPr lang="en-us" sz="900" cap="none"/>
            </a:lvl7pPr>
            <a:lvl8pPr marL="3200400" indent="0">
              <a:buNone/>
              <a:defRPr lang="en-us" sz="900" cap="none"/>
            </a:lvl8pPr>
            <a:lvl9pPr marL="3657600" indent="0">
              <a:buNone/>
              <a:defRPr lang="en-us" sz="900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</p:txBody>
      </p:sp>
      <p:sp>
        <p:nvSpPr>
          <p:cNvPr id="5" name="Datums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1F989B5D-13F2-CD6D-BC20-E538D56E4AB0}" type="datetime1">
              <a:t>2/13/2026</a:t>
            </a:fld>
            <a:endParaRPr/>
          </a:p>
        </p:txBody>
      </p:sp>
      <p:sp>
        <p:nvSpPr>
          <p:cNvPr id="6" name="Fußzeilenplatzhalt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  <a:endParaRPr/>
          </a:p>
        </p:txBody>
      </p:sp>
      <p:sp>
        <p:nvSpPr>
          <p:cNvPr id="7" name="Foliennummernplatzhalter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U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05A8F04E-00E8-FD06-A610-F653BE5E50A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QkAAJwYAABRJQAAhRsAABAAAAAmAAAACAAAAL2QAAAAAAAAMAAAABQAAAAAAAAAAAD//wAAAQAAAP//AAABAA=="/>
              </a:ext>
            </a:extLst>
          </p:cNvSpPr>
          <p:nvPr>
            <p:ph type="title"/>
          </p:nvPr>
        </p:nvSpPr>
        <p:spPr>
          <a:xfrm>
            <a:off x="1494155" y="4000500"/>
            <a:ext cx="4572000" cy="47307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2000" b="1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QkAACUDAABRJQAAPRgAABAAAAAmAAAACAAAAAGAAAAAAAAAMAAAABQAAAAAAAAAAAD//wAAAQAAAP//AAABAA=="/>
              </a:ext>
            </a:extLst>
          </p:cNvSpPr>
          <p:nvPr>
            <p:ph type="pic" idx="1"/>
          </p:nvPr>
        </p:nvSpPr>
        <p:spPr>
          <a:xfrm>
            <a:off x="1494155" y="511175"/>
            <a:ext cx="4572000" cy="3429000"/>
          </a:xfrm>
        </p:spPr>
        <p:txBody>
          <a:bodyPr/>
          <a:lstStyle>
            <a:lvl1pPr marL="0" indent="0">
              <a:buNone/>
              <a:defRPr lang="en-us" sz="3200" cap="none"/>
            </a:lvl1pPr>
            <a:lvl2pPr marL="457200" indent="0">
              <a:buNone/>
              <a:defRPr lang="en-us" sz="2800" cap="none"/>
            </a:lvl2pPr>
            <a:lvl3pPr marL="914400" indent="0">
              <a:buNone/>
              <a:defRPr lang="en-us" sz="2400" cap="none"/>
            </a:lvl3pPr>
            <a:lvl4pPr marL="1371600" indent="0">
              <a:buNone/>
              <a:defRPr lang="en-us" sz="2000" cap="none"/>
            </a:lvl4pPr>
            <a:lvl5pPr marL="1828800" indent="0">
              <a:buNone/>
              <a:defRPr lang="en-us" sz="2000" cap="none"/>
            </a:lvl5pPr>
            <a:lvl6pPr marL="2286000" indent="0">
              <a:buNone/>
              <a:defRPr lang="en-us" sz="2000" cap="none"/>
            </a:lvl6pPr>
            <a:lvl7pPr marL="2743200" indent="0">
              <a:buNone/>
              <a:defRPr lang="en-us" sz="2000" cap="none"/>
            </a:lvl7pPr>
            <a:lvl8pPr marL="3200400" indent="0">
              <a:buNone/>
              <a:defRPr lang="en-us" sz="2000" cap="none"/>
            </a:lvl8pPr>
            <a:lvl9pPr marL="3657600" indent="0">
              <a:buNone/>
              <a:defRPr lang="en-us" sz="2000" cap="none"/>
            </a:lvl9pPr>
          </a:lstStyle>
          <a:p>
            <a:pPr>
              <a:defRPr lang="en-us"/>
            </a:pPr>
            <a:endParaRPr lang="de-de" cap="none"/>
          </a:p>
        </p:txBody>
      </p:sp>
      <p:sp>
        <p:nvSpPr>
          <p:cNvPr id="4" name="Text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W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QkAAIUbAABRJQAApB8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1494155" y="4473575"/>
            <a:ext cx="4572000" cy="669925"/>
          </a:xfrm>
        </p:spPr>
        <p:txBody>
          <a:bodyPr/>
          <a:lstStyle>
            <a:lvl1pPr marL="0" indent="0">
              <a:buNone/>
              <a:defRPr lang="en-us" sz="1400" cap="none"/>
            </a:lvl1pPr>
            <a:lvl2pPr marL="457200" indent="0">
              <a:buNone/>
              <a:defRPr lang="en-us" sz="1200" cap="none"/>
            </a:lvl2pPr>
            <a:lvl3pPr marL="914400" indent="0">
              <a:buNone/>
              <a:defRPr lang="en-us" sz="1000" cap="none"/>
            </a:lvl3pPr>
            <a:lvl4pPr marL="1371600" indent="0">
              <a:buNone/>
              <a:defRPr lang="en-us" sz="900" cap="none"/>
            </a:lvl4pPr>
            <a:lvl5pPr marL="1828800" indent="0">
              <a:buNone/>
              <a:defRPr lang="en-us" sz="900" cap="none"/>
            </a:lvl5pPr>
            <a:lvl6pPr marL="2286000" indent="0">
              <a:buNone/>
              <a:defRPr lang="en-us" sz="900" cap="none"/>
            </a:lvl6pPr>
            <a:lvl7pPr marL="2743200" indent="0">
              <a:buNone/>
              <a:defRPr lang="en-us" sz="900" cap="none"/>
            </a:lvl7pPr>
            <a:lvl8pPr marL="3200400" indent="0">
              <a:buNone/>
              <a:defRPr lang="en-us" sz="900" cap="none"/>
            </a:lvl8pPr>
            <a:lvl9pPr marL="3657600" indent="0">
              <a:buNone/>
              <a:defRPr lang="en-us" sz="900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</p:txBody>
      </p:sp>
      <p:sp>
        <p:nvSpPr>
          <p:cNvPr id="5" name="Datums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51A37078-36BC-F686-F21B-C0D33E550495}" type="datetime1">
              <a:t>2/13/2026</a:t>
            </a:fld>
            <a:endParaRPr/>
          </a:p>
        </p:txBody>
      </p:sp>
      <p:sp>
        <p:nvSpPr>
          <p:cNvPr id="6" name="Fußzeilenplatzhalt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  <a:endParaRPr/>
          </a:p>
        </p:txBody>
      </p:sp>
      <p:sp>
        <p:nvSpPr>
          <p:cNvPr id="7" name="Foliennummernplatzhalter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4417B630-7EA9-4240-E7AF-8815F8E111D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oCAAAfAgAAEQ8AAMcE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344805"/>
            <a:ext cx="2056765" cy="431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Bildplatzhalter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yUAAFYgAAB5LAAANiIAABAAAAAmAAAACAAAAAGAAAAAAAAAMAAAABQAAAAAAAAAAAD//wAAAQAAAP//AAABAA=="/>
              </a:ext>
            </a:extLst>
          </p:cNvSpPr>
          <p:nvPr>
            <p:ph type="pic" sz="quarter" idx="14"/>
          </p:nvPr>
        </p:nvSpPr>
        <p:spPr>
          <a:xfrm>
            <a:off x="6044565" y="5256530"/>
            <a:ext cx="1184910" cy="304800"/>
          </a:xfrm>
        </p:spPr>
        <p:txBody>
          <a:bodyPr/>
          <a:lstStyle>
            <a:lvl1pPr marL="0" indent="0">
              <a:buNone/>
              <a:defRPr lang="en-us" sz="915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Sublogo einfügen</a:t>
            </a:r>
          </a:p>
        </p:txBody>
      </p:sp>
      <p:sp>
        <p:nvSpPr>
          <p:cNvPr id="4" name="Bildplatzhalter 8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cQAAAAAAAAAAAAAAAAAAAAAAAAAAAAAAAAAAAAEAAABQAAAAAAAAAAAA4D8AAAAAAADgPwAAAAAAAOA/AAAAAAAA4D8AAAAAAADgPwAAAAAAAOA/AAAAAAAA4D8AAAAAAADgPwAAAAAAAOA/AAAAAAAA4D8CAAAAjAAAAAEAAAAAAAAA2NjY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2NjYAAAAAAEAAAAAAAAAAAAAAAAAAAAAAAAAAAAAAAAAAAAAAAAAAAAAAAJ/f38AAAAAA8zMzADAwP8Af39/AAAAAAAAAAAAAAAAAAAAAAAAAAAAIQAAABgAAAAUAAAAAAAAAH8IAADgLgAATx8AABAAAAAmAAAACAAAAD2QAAB/AAAAMAAAABQAAAAAAAAAAAD//wAAAQAAAP//AAABAA=="/>
              </a:ext>
            </a:extLst>
          </p:cNvSpPr>
          <p:nvPr>
            <p:ph type="pic" sz="quarter" idx="10"/>
          </p:nvPr>
        </p:nvSpPr>
        <p:spPr>
          <a:xfrm>
            <a:off x="0" y="1381125"/>
            <a:ext cx="7620000" cy="3708400"/>
          </a:xfrm>
          <a:solidFill>
            <a:srgbClr val="D8D8D8"/>
          </a:solidFill>
        </p:spPr>
        <p:txBody>
          <a:bodyPr vert="horz" wrap="square" lIns="71755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Bild durch Klicken auf Symbol hinzufügen</a:t>
            </a:r>
          </a:p>
        </p:txBody>
      </p:sp>
      <p:sp>
        <p:nvSpPr>
          <p:cNvPr id="5" name="Textplatzhalter 9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tQUAAPwDAAD4FwAA9gYAABAAAAAmAAAACAAAAAGAAAAAAAAAMAAAABQAAAAAAAAAAAD//wAAAQAAAP//AAABAA=="/>
              </a:ext>
            </a:extLst>
          </p:cNvSpPr>
          <p:nvPr>
            <p:ph idx="13"/>
          </p:nvPr>
        </p:nvSpPr>
        <p:spPr>
          <a:xfrm>
            <a:off x="927735" y="647700"/>
            <a:ext cx="2968625" cy="48387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Institutsname max. 2-zeilig, bitte hier klicken und überschreiben</a:t>
            </a:r>
          </a:p>
        </p:txBody>
      </p:sp>
      <p:sp>
        <p:nvSpPr>
          <p:cNvPr id="6" name="Title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wAcAAAAAAAACAAAAAAAAAAEAAABQAAAAAAAAAAAA8D8AAAAAAADwPwAAAAAAAOA/AAAAAAAA4D8AAAAAAADgPwAAAAAAAOA/AAAAAAAA4D8AAAAAAADgPwAAAAAAAOA/AAAAAAAA4D8CAAAAjAAAAAEAAAAAAAAAAL7/D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dhgAAC4GAACiLQAAWhsAABAgAAAmAAAACAAAAD2RAAB/ACAAMAAAABQAAAAAAAAA/Er//wS1AAD8Sv//BLUAAA=="/>
              </a:ext>
            </a:extLst>
          </p:cNvSpPr>
          <p:nvPr>
            <p:ph type="ctrTitle"/>
          </p:nvPr>
        </p:nvSpPr>
        <p:spPr>
          <a:xfrm>
            <a:off x="3976370" y="1004570"/>
            <a:ext cx="3441700" cy="34417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1259840" numCol="1" spcCol="215900" anchor="b">
            <a:prstTxWarp prst="textNoShape">
              <a:avLst/>
            </a:prstTxWarp>
          </a:bodyPr>
          <a:lstStyle>
            <a:lvl1pPr marL="0" indent="0" algn="l">
              <a:lnSpc>
                <a:spcPct val="90000"/>
              </a:lnSpc>
              <a:defRPr lang="en-us" sz="2300" b="1" cap="none" baseline="0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 durch Klicken </a:t>
            </a:r>
            <a:r>
              <a:t/>
            </a:r>
            <a:br/>
            <a:r>
              <a:rPr lang="de-de" cap="none"/>
              <a:t>hinzufügen</a:t>
            </a:r>
          </a:p>
        </p:txBody>
      </p:sp>
      <p:sp>
        <p:nvSpPr>
          <p:cNvPr id="7" name="Subtitle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sAACkSAACBKwAA7hQAABAAAAAmAAAACAAAAD2Q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4491355" y="2952115"/>
            <a:ext cx="2580640" cy="45021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 algn="l">
              <a:lnSpc>
                <a:spcPct val="100000"/>
              </a:lnSpc>
              <a:buNone/>
              <a:defRPr lang="en-us" sz="1200" cap="none">
                <a:solidFill>
                  <a:schemeClr val="bg1"/>
                </a:solidFill>
              </a:defRPr>
            </a:lvl1pPr>
            <a:lvl2pPr marL="285750" indent="0" algn="ctr">
              <a:buNone/>
              <a:defRPr lang="en-us" sz="1250" cap="none"/>
            </a:lvl2pPr>
            <a:lvl3pPr marL="571500" indent="0" algn="ctr">
              <a:buNone/>
              <a:defRPr lang="en-us" sz="1125" cap="none"/>
            </a:lvl3pPr>
            <a:lvl4pPr marL="857250" indent="0" algn="ctr">
              <a:buNone/>
              <a:defRPr lang="en-us" sz="1000" cap="none"/>
            </a:lvl4pPr>
            <a:lvl5pPr marL="1143000" indent="0" algn="ctr">
              <a:buNone/>
              <a:defRPr lang="en-us" sz="1000" cap="none"/>
            </a:lvl5pPr>
            <a:lvl6pPr marL="1428750" indent="0" algn="ctr">
              <a:buNone/>
              <a:defRPr lang="en-us" sz="1000" cap="none"/>
            </a:lvl6pPr>
            <a:lvl7pPr marL="1714500" indent="0" algn="ctr">
              <a:buNone/>
              <a:defRPr lang="en-us" sz="1000" cap="none"/>
            </a:lvl7pPr>
            <a:lvl8pPr marL="2000250" indent="0" algn="ctr">
              <a:buNone/>
              <a:defRPr lang="en-us" sz="1000" cap="none"/>
            </a:lvl8pPr>
            <a:lvl9pPr marL="2286000" indent="0" algn="ctr">
              <a:buNone/>
              <a:defRPr lang="en-us" sz="1000" cap="none"/>
            </a:lvl9pPr>
          </a:lstStyle>
          <a:p>
            <a:pPr>
              <a:defRPr lang="en-us"/>
            </a:pPr>
            <a:r>
              <a:rPr lang="de-de" cap="none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CILAAARAc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DQIAACILAAAaB8AABAAAAAmAAAACAAAAD4Q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2008E481-CFCD-5D12-83B0-3947AAFE756C}" type="datetime1">
              <a:t>2/13/2026</a:t>
            </a:fld>
            <a:endParaRPr/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  <a:endParaRPr/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44AF5522-6CA9-FAA3-E717-9AF61B5911CF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/CEAAGgBAACILAAAaB8AABAAAAAmAAAACAAAAD8QAAAAAAAAMAAAABQAAAAAAAAAAAD//wAAAQAAAP//AAABAA=="/>
              </a:ext>
            </a:extLst>
          </p:cNvSpPr>
          <p:nvPr>
            <p:ph type="title"/>
          </p:nvPr>
        </p:nvSpPr>
        <p:spPr>
          <a:xfrm>
            <a:off x="5524500" y="228600"/>
            <a:ext cx="1714500" cy="4876800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GgBAAAMIQAAaB8AABAAAAAmAAAACAAAAD8QAAAAAAAAMAAAABQAAAAAAAAAAAD//wAAAQAAAP//AAABAA=="/>
              </a:ext>
            </a:extLst>
          </p:cNvSpPr>
          <p:nvPr>
            <p:ph idx="1"/>
          </p:nvPr>
        </p:nvSpPr>
        <p:spPr>
          <a:xfrm>
            <a:off x="381000" y="228600"/>
            <a:ext cx="4991100" cy="487680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IAAJcgAABIDQAAdCI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de-de"/>
            </a:pPr>
            <a:fld id="{2B60896F-21C6-357F-88D8-D72AC7967E82}" type="datetime1">
              <a:t>2/13/2026</a:t>
            </a:fld>
            <a:endParaRPr/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BAAAJcgAADcHgAAdC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de-de"/>
            </a:pPr>
            <a:endParaRPr/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CEAAJcgAACILAAAdC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de-de"/>
            </a:pPr>
            <a:fld id="{26B7307D-33CB-E2C6-850F-C5937E41739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8IAAB5LAAATx8AABAAAAAmAAAACAAAAAC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>
            <a:lvl1pPr>
              <a:defRPr lang="en-us" sz="1600" cap="none"/>
            </a:lvl1pPr>
            <a:lvl2pPr>
              <a:defRPr lang="en-us" sz="1600" cap="none"/>
            </a:lvl2pPr>
            <a:lvl3pPr>
              <a:defRPr lang="en-us" sz="1400" cap="none"/>
            </a:lvl3pPr>
            <a:lvl4pPr>
              <a:defRPr lang="en-us" sz="1400" cap="none"/>
            </a:lvl4pPr>
            <a:lvl5pPr>
              <a:defRPr lang="en-us" sz="1400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3" name="Footer Placehold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4" name="Slide Number Placehold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8BE490A-4495-EBBF-DB06-B2EA07482DE7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Text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durch Klicken bearbeiten</a:t>
            </a:r>
          </a:p>
        </p:txBody>
      </p:sp>
      <p:sp>
        <p:nvSpPr>
          <p:cNvPr id="6" name="Titel 8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pic>
        <p:nvPicPr>
          <p:cNvPr id="7" name="Picture 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QW/0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el und Inhalt">
    <p:bg>
      <p:bgPr>
        <a:solidFill>
          <a:srgbClr val="FFF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8IAAB5LAAATx8AABAAAAAmAAAACAAAAAC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>
            <a:lvl1pPr>
              <a:defRPr lang="en-us" sz="1600" cap="none"/>
            </a:lvl1pPr>
            <a:lvl2pPr>
              <a:defRPr lang="en-us" sz="1600" cap="none"/>
            </a:lvl2pPr>
            <a:lvl3pPr>
              <a:defRPr lang="en-us" sz="1400" cap="none"/>
            </a:lvl3pPr>
            <a:lvl4pPr>
              <a:defRPr lang="en-us" sz="1400" cap="none"/>
            </a:lvl4pPr>
            <a:lvl5pPr>
              <a:defRPr lang="en-us" sz="1400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3" name="Footer Placehold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Universität Stuttgart</a:t>
            </a:r>
          </a:p>
        </p:txBody>
      </p:sp>
      <p:sp>
        <p:nvSpPr>
          <p:cNvPr id="4" name="Slide Number Placehold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EE745C3-8D93-B2B3-DD5F-7BE60B112B2E}" type="slidenum">
              <a:rPr lang="de-de" cap="none"/>
              <a:t>‹#›</a:t>
            </a:fld>
            <a:endParaRPr lang="de-de" cap="none"/>
          </a:p>
        </p:txBody>
      </p:sp>
      <p:sp>
        <p:nvSpPr>
          <p:cNvPr id="5" name="Textplatzhalt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gIAAGgEAAB6LAAAGwYAABAAAAAmAAAACAAAAD2QAAAAAAAAMAAAABQAAAAAAAAAAAD//wAAAQAAAP//AAABAA=="/>
              </a:ext>
            </a:extLst>
          </p:cNvSpPr>
          <p:nvPr>
            <p:ph idx="13"/>
          </p:nvPr>
        </p:nvSpPr>
        <p:spPr>
          <a:xfrm>
            <a:off x="389890" y="716280"/>
            <a:ext cx="6840220" cy="27622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800" cap="none" baseline="0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Untertitel durch Klicken bearbeiten</a:t>
            </a:r>
          </a:p>
        </p:txBody>
      </p:sp>
      <p:sp>
        <p:nvSpPr>
          <p:cNvPr id="6" name="Titel 8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pic>
        <p:nvPicPr>
          <p:cNvPr id="7" name="Picture 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CGh4i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EAAAACAAAA////AP///wgAAAAAAAAAAO6W3G94dRz1Gaw9KHVt6x0B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NBO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AAAAAAAAAADgLgAAKCMAABAAAAAmAAAACAAAAP//////////MAAAABQAAAAAAAAAAAD//wAAAQAAAP//AAABAA=="/>
              </a:ext>
            </a:extLst>
          </p:cNvSpPr>
          <p:nvPr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defRPr lang="en-us"/>
            </a:pPr>
            <a:endParaRPr lang="de-de" sz="1170" cap="none"/>
          </a:p>
        </p:txBody>
      </p:sp>
      <p:sp>
        <p:nvSpPr>
          <p:cNvPr id="3" name="bk object 17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F00U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kAYAAAAAAAAcKAAAIBQAABAAAAAmAAAACAAAAP//////////MAAAABQAAAAAAAAAAAD//wAAAQAAAP//AAABAA=="/>
              </a:ext>
            </a:extLst>
          </p:cNvSpPr>
          <p:nvPr/>
        </p:nvSpPr>
        <p:spPr>
          <a:xfrm>
            <a:off x="1066800" y="0"/>
            <a:ext cx="5453380" cy="3271520"/>
          </a:xfrm>
          <a:custGeom>
            <a:avLst/>
            <a:gdLst/>
            <a:ahLst/>
            <a:cxnLst/>
            <a:rect l="0" t="0" r="5453380" b="3271520"/>
            <a:pathLst>
              <a:path w="5453380" h="3271520">
                <a:moveTo>
                  <a:pt x="56678" y="0"/>
                </a:moveTo>
                <a:lnTo>
                  <a:pt x="35684" y="102642"/>
                </a:lnTo>
                <a:lnTo>
                  <a:pt x="9038" y="321263"/>
                </a:lnTo>
                <a:lnTo>
                  <a:pt x="0" y="544861"/>
                </a:lnTo>
                <a:lnTo>
                  <a:pt x="9038" y="768461"/>
                </a:lnTo>
                <a:lnTo>
                  <a:pt x="35684" y="987081"/>
                </a:lnTo>
                <a:lnTo>
                  <a:pt x="79238" y="1200022"/>
                </a:lnTo>
                <a:lnTo>
                  <a:pt x="138996" y="1406582"/>
                </a:lnTo>
                <a:lnTo>
                  <a:pt x="214258" y="1606059"/>
                </a:lnTo>
                <a:lnTo>
                  <a:pt x="304322" y="1797751"/>
                </a:lnTo>
                <a:lnTo>
                  <a:pt x="408485" y="1980957"/>
                </a:lnTo>
                <a:lnTo>
                  <a:pt x="526047" y="2154975"/>
                </a:lnTo>
                <a:lnTo>
                  <a:pt x="656305" y="2319103"/>
                </a:lnTo>
                <a:lnTo>
                  <a:pt x="798559" y="2472641"/>
                </a:lnTo>
                <a:lnTo>
                  <a:pt x="952106" y="2614886"/>
                </a:lnTo>
                <a:lnTo>
                  <a:pt x="1116244" y="2745136"/>
                </a:lnTo>
                <a:lnTo>
                  <a:pt x="1290273" y="2862690"/>
                </a:lnTo>
                <a:lnTo>
                  <a:pt x="1473490" y="2966848"/>
                </a:lnTo>
                <a:lnTo>
                  <a:pt x="1665192" y="3056906"/>
                </a:lnTo>
                <a:lnTo>
                  <a:pt x="1864680" y="3132163"/>
                </a:lnTo>
                <a:lnTo>
                  <a:pt x="2071252" y="3191917"/>
                </a:lnTo>
                <a:lnTo>
                  <a:pt x="2284204" y="3235468"/>
                </a:lnTo>
                <a:lnTo>
                  <a:pt x="2502837" y="3262113"/>
                </a:lnTo>
                <a:lnTo>
                  <a:pt x="2726446" y="3271150"/>
                </a:lnTo>
                <a:lnTo>
                  <a:pt x="2950058" y="3262113"/>
                </a:lnTo>
                <a:lnTo>
                  <a:pt x="3168692" y="3235468"/>
                </a:lnTo>
                <a:lnTo>
                  <a:pt x="3381645" y="3191917"/>
                </a:lnTo>
                <a:lnTo>
                  <a:pt x="3588217" y="3132163"/>
                </a:lnTo>
                <a:lnTo>
                  <a:pt x="3787705" y="3056906"/>
                </a:lnTo>
                <a:lnTo>
                  <a:pt x="3979409" y="2966848"/>
                </a:lnTo>
                <a:lnTo>
                  <a:pt x="4162625" y="2862690"/>
                </a:lnTo>
                <a:lnTo>
                  <a:pt x="4336653" y="2745136"/>
                </a:lnTo>
                <a:lnTo>
                  <a:pt x="4500792" y="2614886"/>
                </a:lnTo>
                <a:lnTo>
                  <a:pt x="4654338" y="2472641"/>
                </a:lnTo>
                <a:lnTo>
                  <a:pt x="4796591" y="2319103"/>
                </a:lnTo>
                <a:lnTo>
                  <a:pt x="4926850" y="2154975"/>
                </a:lnTo>
                <a:lnTo>
                  <a:pt x="5044411" y="1980957"/>
                </a:lnTo>
                <a:lnTo>
                  <a:pt x="5148573" y="1797751"/>
                </a:lnTo>
                <a:lnTo>
                  <a:pt x="5238637" y="1606059"/>
                </a:lnTo>
                <a:lnTo>
                  <a:pt x="5313898" y="1406582"/>
                </a:lnTo>
                <a:lnTo>
                  <a:pt x="5373656" y="1200022"/>
                </a:lnTo>
                <a:lnTo>
                  <a:pt x="5417209" y="987081"/>
                </a:lnTo>
                <a:lnTo>
                  <a:pt x="5443855" y="768461"/>
                </a:lnTo>
                <a:lnTo>
                  <a:pt x="5452893" y="544861"/>
                </a:lnTo>
                <a:lnTo>
                  <a:pt x="5443855" y="321263"/>
                </a:lnTo>
                <a:lnTo>
                  <a:pt x="5417209" y="102642"/>
                </a:lnTo>
                <a:lnTo>
                  <a:pt x="5396216" y="0"/>
                </a:lnTo>
                <a:lnTo>
                  <a:pt x="56678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defRPr lang="en-us"/>
            </a:pPr>
            <a:endParaRPr lang="de-de" cap="none"/>
          </a:p>
        </p:txBody>
      </p:sp>
      <p:sp>
        <p:nvSpPr>
          <p:cNvPr id="4" name="Title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AwAAIkFAACIIQAA6A0AABAAAAAmAAAACAAAAL2QAAAAAAAAMAAAABQAAAAAAAAAAAD//wAAAQAAAP//AAABAA=="/>
              </a:ext>
            </a:extLst>
          </p:cNvSpPr>
          <p:nvPr>
            <p:ph type="title"/>
          </p:nvPr>
        </p:nvSpPr>
        <p:spPr>
          <a:xfrm>
            <a:off x="2019300" y="899795"/>
            <a:ext cx="3431540" cy="136080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en-us" sz="3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5" name="Text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P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AwAAOADAACIIQAAPQUAABAAAAAmAAAACAAAAD2QAAAAAAAAMAAAABQAAAAAAAAAAAD//wAAAQAAAP//AAABAA=="/>
              </a:ext>
            </a:extLst>
          </p:cNvSpPr>
          <p:nvPr>
            <p:ph idx="1"/>
          </p:nvPr>
        </p:nvSpPr>
        <p:spPr>
          <a:xfrm>
            <a:off x="2019300" y="629920"/>
            <a:ext cx="3431540" cy="22161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200" cap="none" baseline="0">
                <a:solidFill>
                  <a:schemeClr val="tx1"/>
                </a:solidFill>
              </a:defRPr>
            </a:lvl1pPr>
            <a:lvl2pPr marL="285750" indent="0">
              <a:buNone/>
              <a:defRPr lang="en-us" sz="1250" cap="none">
                <a:solidFill>
                  <a:srgbClr val="939597"/>
                </a:solidFill>
              </a:defRPr>
            </a:lvl2pPr>
            <a:lvl3pPr marL="571500" indent="0">
              <a:buNone/>
              <a:defRPr lang="en-us" sz="1125" cap="none">
                <a:solidFill>
                  <a:srgbClr val="939597"/>
                </a:solidFill>
              </a:defRPr>
            </a:lvl3pPr>
            <a:lvl4pPr marL="857250" indent="0">
              <a:buNone/>
              <a:defRPr lang="en-us" sz="1000" cap="none">
                <a:solidFill>
                  <a:srgbClr val="939597"/>
                </a:solidFill>
              </a:defRPr>
            </a:lvl4pPr>
            <a:lvl5pPr marL="1143000" indent="0">
              <a:buNone/>
              <a:defRPr lang="en-us" sz="1000" cap="none">
                <a:solidFill>
                  <a:srgbClr val="939597"/>
                </a:solidFill>
              </a:defRPr>
            </a:lvl5pPr>
            <a:lvl6pPr marL="1428750" indent="0">
              <a:buNone/>
              <a:defRPr lang="en-us" sz="1000" cap="none">
                <a:solidFill>
                  <a:srgbClr val="939597"/>
                </a:solidFill>
              </a:defRPr>
            </a:lvl6pPr>
            <a:lvl7pPr marL="1714500" indent="0">
              <a:buNone/>
              <a:defRPr lang="en-us" sz="1000" cap="none">
                <a:solidFill>
                  <a:srgbClr val="939597"/>
                </a:solidFill>
              </a:defRPr>
            </a:lvl7pPr>
            <a:lvl8pPr marL="2000250" indent="0">
              <a:buNone/>
              <a:defRPr lang="en-us" sz="1000" cap="none">
                <a:solidFill>
                  <a:srgbClr val="939597"/>
                </a:solidFill>
              </a:defRPr>
            </a:lvl8pPr>
            <a:lvl9pPr marL="2286000" indent="0">
              <a:buNone/>
              <a:defRPr lang="en-us" sz="1000" cap="none">
                <a:solidFill>
                  <a:srgbClr val="939597"/>
                </a:solidFill>
              </a:defRPr>
            </a:lvl9pPr>
          </a:lstStyle>
          <a:p>
            <a:pPr>
              <a:defRPr lang="en-us"/>
            </a:pPr>
            <a:r>
              <a:rPr lang="de-de" cap="none"/>
              <a:t>Kapitel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AwAANcNAADAKAAAYRMAABAAAAAmAAAACAAAAL2QAAAAAAAAMAAAABQAAAAAAAAAAAD//wAAAQAAAP//AAABAA=="/>
              </a:ext>
            </a:extLst>
          </p:cNvSpPr>
          <p:nvPr>
            <p:ph type="title"/>
          </p:nvPr>
        </p:nvSpPr>
        <p:spPr>
          <a:xfrm>
            <a:off x="2019300" y="2249805"/>
            <a:ext cx="4605020" cy="90043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en-us" sz="3000" cap="none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AwAAPULAADwGwAAUg0AABAAAAAmAAAACAAAAD2QAAAAAAAAMAAAABQAAAAAAAAAAAD//wAAAQAAAP//AAABAA=="/>
              </a:ext>
            </a:extLst>
          </p:cNvSpPr>
          <p:nvPr>
            <p:ph idx="1"/>
          </p:nvPr>
        </p:nvSpPr>
        <p:spPr>
          <a:xfrm>
            <a:off x="2019300" y="1943735"/>
            <a:ext cx="2522220" cy="22161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200" cap="none" baseline="0">
                <a:solidFill>
                  <a:schemeClr val="bg1"/>
                </a:solidFill>
              </a:defRPr>
            </a:lvl1pPr>
            <a:lvl2pPr marL="285750" indent="0">
              <a:buNone/>
              <a:defRPr lang="en-us" sz="1250" cap="none">
                <a:solidFill>
                  <a:srgbClr val="939597"/>
                </a:solidFill>
              </a:defRPr>
            </a:lvl2pPr>
            <a:lvl3pPr marL="571500" indent="0">
              <a:buNone/>
              <a:defRPr lang="en-us" sz="1125" cap="none">
                <a:solidFill>
                  <a:srgbClr val="939597"/>
                </a:solidFill>
              </a:defRPr>
            </a:lvl3pPr>
            <a:lvl4pPr marL="857250" indent="0">
              <a:buNone/>
              <a:defRPr lang="en-us" sz="1000" cap="none">
                <a:solidFill>
                  <a:srgbClr val="939597"/>
                </a:solidFill>
              </a:defRPr>
            </a:lvl4pPr>
            <a:lvl5pPr marL="1143000" indent="0">
              <a:buNone/>
              <a:defRPr lang="en-us" sz="1000" cap="none">
                <a:solidFill>
                  <a:srgbClr val="939597"/>
                </a:solidFill>
              </a:defRPr>
            </a:lvl5pPr>
            <a:lvl6pPr marL="1428750" indent="0">
              <a:buNone/>
              <a:defRPr lang="en-us" sz="1000" cap="none">
                <a:solidFill>
                  <a:srgbClr val="939597"/>
                </a:solidFill>
              </a:defRPr>
            </a:lvl6pPr>
            <a:lvl7pPr marL="1714500" indent="0">
              <a:buNone/>
              <a:defRPr lang="en-us" sz="1000" cap="none">
                <a:solidFill>
                  <a:srgbClr val="939597"/>
                </a:solidFill>
              </a:defRPr>
            </a:lvl7pPr>
            <a:lvl8pPr marL="2000250" indent="0">
              <a:buNone/>
              <a:defRPr lang="en-us" sz="1000" cap="none">
                <a:solidFill>
                  <a:srgbClr val="939597"/>
                </a:solidFill>
              </a:defRPr>
            </a:lvl8pPr>
            <a:lvl9pPr marL="2286000" indent="0">
              <a:buNone/>
              <a:defRPr lang="en-us" sz="1000" cap="none">
                <a:solidFill>
                  <a:srgbClr val="939597"/>
                </a:solidFill>
              </a:defRPr>
            </a:lvl9pPr>
          </a:lstStyle>
          <a:p>
            <a:pPr>
              <a:defRPr lang="en-us"/>
            </a:pPr>
            <a:r>
              <a:rPr lang="de-de" cap="none"/>
              <a:t>Unterkapitel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CwAAAA0AAAAAAAAAAAAAAAAAAAAAAAAAAAAAAAAAAAAAAAAAAAEAAABQAAAAAAAAAAAA4D8AAAAAAADgPwAAAAAAAOA/AAAAAAAA4D8AAAAAAADgPwAAAAAAAOA/AAAAAAAA4D8AAAAAAADgPwAAAAAAAOA/AAAAAAAA4D8CAAAAjAAAAAEAAAAAAAAAPkRM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kRMAAAAAAEAAAAAAAAAAAAAAAAAAAAAAAAAAAAAAAAAAAAAAAAAAAAAAAJ/f38AAAAAA8zMzADAwP8Af39/AAAAAAAAAAAAAAAAAAAAAAAAAAAAIQAAABgAAAAUAAAAZQEAAE3///8RKwAAERsAABAAAAAmAAAACAAAAP//////////MAAAABQAAAAAAAAAAAD//wAAAQAAAP//AAABAA=="/>
              </a:ext>
            </a:extLst>
          </p:cNvSpPr>
          <p:nvPr/>
        </p:nvSpPr>
        <p:spPr>
          <a:xfrm>
            <a:off x="226695" y="-113665"/>
            <a:ext cx="6774180" cy="4513580"/>
          </a:xfrm>
          <a:custGeom>
            <a:avLst/>
            <a:gdLst/>
            <a:ahLst/>
            <a:cxnLst/>
            <a:rect l="0" t="0" r="6774180" b="4513580"/>
            <a:pathLst>
              <a:path w="6774180" h="4513580">
                <a:moveTo>
                  <a:pt x="6580343" y="0"/>
                </a:moveTo>
                <a:lnTo>
                  <a:pt x="193598" y="0"/>
                </a:lnTo>
                <a:lnTo>
                  <a:pt x="172670" y="55474"/>
                </a:lnTo>
                <a:lnTo>
                  <a:pt x="98434" y="312093"/>
                </a:lnTo>
                <a:lnTo>
                  <a:pt x="44329" y="576640"/>
                </a:lnTo>
                <a:lnTo>
                  <a:pt x="11227" y="848243"/>
                </a:lnTo>
                <a:lnTo>
                  <a:pt x="0" y="1126030"/>
                </a:lnTo>
                <a:lnTo>
                  <a:pt x="11227" y="1403817"/>
                </a:lnTo>
                <a:lnTo>
                  <a:pt x="44329" y="1675420"/>
                </a:lnTo>
                <a:lnTo>
                  <a:pt x="98434" y="1939967"/>
                </a:lnTo>
                <a:lnTo>
                  <a:pt x="172670" y="2196587"/>
                </a:lnTo>
                <a:lnTo>
                  <a:pt x="266165" y="2444407"/>
                </a:lnTo>
                <a:lnTo>
                  <a:pt x="378047" y="2682555"/>
                </a:lnTo>
                <a:lnTo>
                  <a:pt x="507445" y="2910162"/>
                </a:lnTo>
                <a:lnTo>
                  <a:pt x="653488" y="3126353"/>
                </a:lnTo>
                <a:lnTo>
                  <a:pt x="815304" y="3330258"/>
                </a:lnTo>
                <a:lnTo>
                  <a:pt x="992021" y="3521007"/>
                </a:lnTo>
                <a:lnTo>
                  <a:pt x="1182766" y="3697725"/>
                </a:lnTo>
                <a:lnTo>
                  <a:pt x="1386669" y="3859542"/>
                </a:lnTo>
                <a:lnTo>
                  <a:pt x="1602859" y="4005586"/>
                </a:lnTo>
                <a:lnTo>
                  <a:pt x="1830462" y="4134986"/>
                </a:lnTo>
                <a:lnTo>
                  <a:pt x="2068609" y="4246870"/>
                </a:lnTo>
                <a:lnTo>
                  <a:pt x="2316425" y="4340366"/>
                </a:lnTo>
                <a:lnTo>
                  <a:pt x="2573042" y="4414603"/>
                </a:lnTo>
                <a:lnTo>
                  <a:pt x="2837586" y="4468708"/>
                </a:lnTo>
                <a:lnTo>
                  <a:pt x="3109186" y="4501810"/>
                </a:lnTo>
                <a:lnTo>
                  <a:pt x="3386971" y="4513038"/>
                </a:lnTo>
                <a:lnTo>
                  <a:pt x="3664755" y="4501810"/>
                </a:lnTo>
                <a:lnTo>
                  <a:pt x="3936355" y="4468708"/>
                </a:lnTo>
                <a:lnTo>
                  <a:pt x="4200899" y="4414603"/>
                </a:lnTo>
                <a:lnTo>
                  <a:pt x="4457516" y="4340366"/>
                </a:lnTo>
                <a:lnTo>
                  <a:pt x="4705332" y="4246870"/>
                </a:lnTo>
                <a:lnTo>
                  <a:pt x="4943479" y="4134986"/>
                </a:lnTo>
                <a:lnTo>
                  <a:pt x="5171082" y="4005586"/>
                </a:lnTo>
                <a:lnTo>
                  <a:pt x="5387272" y="3859542"/>
                </a:lnTo>
                <a:lnTo>
                  <a:pt x="5591175" y="3697725"/>
                </a:lnTo>
                <a:lnTo>
                  <a:pt x="5781920" y="3521007"/>
                </a:lnTo>
                <a:lnTo>
                  <a:pt x="5958637" y="3330258"/>
                </a:lnTo>
                <a:lnTo>
                  <a:pt x="6120452" y="3126353"/>
                </a:lnTo>
                <a:lnTo>
                  <a:pt x="6266496" y="2910162"/>
                </a:lnTo>
                <a:lnTo>
                  <a:pt x="6395894" y="2682555"/>
                </a:lnTo>
                <a:lnTo>
                  <a:pt x="6507776" y="2444407"/>
                </a:lnTo>
                <a:lnTo>
                  <a:pt x="6601271" y="2196587"/>
                </a:lnTo>
                <a:lnTo>
                  <a:pt x="6675507" y="1939967"/>
                </a:lnTo>
                <a:lnTo>
                  <a:pt x="6729612" y="1675420"/>
                </a:lnTo>
                <a:lnTo>
                  <a:pt x="6762714" y="1403817"/>
                </a:lnTo>
                <a:lnTo>
                  <a:pt x="6773942" y="1126030"/>
                </a:lnTo>
                <a:lnTo>
                  <a:pt x="6762714" y="848243"/>
                </a:lnTo>
                <a:lnTo>
                  <a:pt x="6729612" y="576640"/>
                </a:lnTo>
                <a:lnTo>
                  <a:pt x="6675507" y="312093"/>
                </a:lnTo>
                <a:lnTo>
                  <a:pt x="6601271" y="55474"/>
                </a:lnTo>
                <a:lnTo>
                  <a:pt x="6580343" y="0"/>
                </a:lnTo>
                <a:close/>
              </a:path>
            </a:pathLst>
          </a:custGeom>
          <a:solidFill>
            <a:srgbClr val="3E444C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120000"/>
              </a:lnSpc>
              <a:defRPr lang="en-us"/>
            </a:pPr>
            <a:endParaRPr lang="de-de" cap="none"/>
          </a:p>
        </p:txBody>
      </p:sp>
      <p:sp>
        <p:nvSpPr>
          <p:cNvPr id="3" name="object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FHRB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J/f38AAAAAA8zMzADAwP8Af39/AAAAAAAAAAAAAAAAAAAAAAAAAAAAIQAAABgAAAAUAAAAVx0AAK4SAAB3KAAAzh0AABAAAAAmAAAACAAAAP//////////MAAAABQAAAAAAAAAAAD//wAAAQAAAP//AAABAA=="/>
              </a:ext>
            </a:extLst>
          </p:cNvSpPr>
          <p:nvPr/>
        </p:nvSpPr>
        <p:spPr>
          <a:xfrm>
            <a:off x="4769485" y="3036570"/>
            <a:ext cx="1808480" cy="1808480"/>
          </a:xfrm>
          <a:custGeom>
            <a:avLst/>
            <a:gdLst/>
            <a:ahLst/>
            <a:cxnLst/>
            <a:rect l="0" t="0" r="1808480" b="1808480"/>
            <a:pathLst>
              <a:path w="1808480" h="1808480">
                <a:moveTo>
                  <a:pt x="904116" y="0"/>
                </a:moveTo>
                <a:lnTo>
                  <a:pt x="829966" y="2996"/>
                </a:lnTo>
                <a:lnTo>
                  <a:pt x="757466" y="11832"/>
                </a:lnTo>
                <a:lnTo>
                  <a:pt x="686848" y="26275"/>
                </a:lnTo>
                <a:lnTo>
                  <a:pt x="618348" y="46091"/>
                </a:lnTo>
                <a:lnTo>
                  <a:pt x="552195" y="71049"/>
                </a:lnTo>
                <a:lnTo>
                  <a:pt x="488625" y="100915"/>
                </a:lnTo>
                <a:lnTo>
                  <a:pt x="427869" y="135456"/>
                </a:lnTo>
                <a:lnTo>
                  <a:pt x="370159" y="174440"/>
                </a:lnTo>
                <a:lnTo>
                  <a:pt x="315729" y="217635"/>
                </a:lnTo>
                <a:lnTo>
                  <a:pt x="264811" y="264808"/>
                </a:lnTo>
                <a:lnTo>
                  <a:pt x="217639" y="315725"/>
                </a:lnTo>
                <a:lnTo>
                  <a:pt x="174443" y="370154"/>
                </a:lnTo>
                <a:lnTo>
                  <a:pt x="135459" y="427864"/>
                </a:lnTo>
                <a:lnTo>
                  <a:pt x="100916" y="488620"/>
                </a:lnTo>
                <a:lnTo>
                  <a:pt x="71050" y="552191"/>
                </a:lnTo>
                <a:lnTo>
                  <a:pt x="46092" y="618343"/>
                </a:lnTo>
                <a:lnTo>
                  <a:pt x="26276" y="686845"/>
                </a:lnTo>
                <a:lnTo>
                  <a:pt x="11833" y="757462"/>
                </a:lnTo>
                <a:lnTo>
                  <a:pt x="2997" y="829964"/>
                </a:lnTo>
                <a:lnTo>
                  <a:pt x="0" y="904116"/>
                </a:lnTo>
                <a:lnTo>
                  <a:pt x="2997" y="978269"/>
                </a:lnTo>
                <a:lnTo>
                  <a:pt x="11833" y="1050770"/>
                </a:lnTo>
                <a:lnTo>
                  <a:pt x="26276" y="1121387"/>
                </a:lnTo>
                <a:lnTo>
                  <a:pt x="46092" y="1189889"/>
                </a:lnTo>
                <a:lnTo>
                  <a:pt x="71050" y="1256041"/>
                </a:lnTo>
                <a:lnTo>
                  <a:pt x="100916" y="1319612"/>
                </a:lnTo>
                <a:lnTo>
                  <a:pt x="135459" y="1380369"/>
                </a:lnTo>
                <a:lnTo>
                  <a:pt x="174443" y="1438078"/>
                </a:lnTo>
                <a:lnTo>
                  <a:pt x="217639" y="1492508"/>
                </a:lnTo>
                <a:lnTo>
                  <a:pt x="264811" y="1543425"/>
                </a:lnTo>
                <a:lnTo>
                  <a:pt x="315729" y="1590598"/>
                </a:lnTo>
                <a:lnTo>
                  <a:pt x="370159" y="1633793"/>
                </a:lnTo>
                <a:lnTo>
                  <a:pt x="427869" y="1672777"/>
                </a:lnTo>
                <a:lnTo>
                  <a:pt x="488625" y="1707318"/>
                </a:lnTo>
                <a:lnTo>
                  <a:pt x="552195" y="1737184"/>
                </a:lnTo>
                <a:lnTo>
                  <a:pt x="618348" y="1762141"/>
                </a:lnTo>
                <a:lnTo>
                  <a:pt x="686848" y="1781958"/>
                </a:lnTo>
                <a:lnTo>
                  <a:pt x="757466" y="1796400"/>
                </a:lnTo>
                <a:lnTo>
                  <a:pt x="829966" y="1805236"/>
                </a:lnTo>
                <a:lnTo>
                  <a:pt x="904116" y="1808233"/>
                </a:lnTo>
                <a:lnTo>
                  <a:pt x="978269" y="1805236"/>
                </a:lnTo>
                <a:lnTo>
                  <a:pt x="1050770" y="1796400"/>
                </a:lnTo>
                <a:lnTo>
                  <a:pt x="1121387" y="1781958"/>
                </a:lnTo>
                <a:lnTo>
                  <a:pt x="1189889" y="1762141"/>
                </a:lnTo>
                <a:lnTo>
                  <a:pt x="1256041" y="1737184"/>
                </a:lnTo>
                <a:lnTo>
                  <a:pt x="1319612" y="1707318"/>
                </a:lnTo>
                <a:lnTo>
                  <a:pt x="1380369" y="1672777"/>
                </a:lnTo>
                <a:lnTo>
                  <a:pt x="1438078" y="1633793"/>
                </a:lnTo>
                <a:lnTo>
                  <a:pt x="1492508" y="1590598"/>
                </a:lnTo>
                <a:lnTo>
                  <a:pt x="1543425" y="1543425"/>
                </a:lnTo>
                <a:lnTo>
                  <a:pt x="1590598" y="1492508"/>
                </a:lnTo>
                <a:lnTo>
                  <a:pt x="1633793" y="1438078"/>
                </a:lnTo>
                <a:lnTo>
                  <a:pt x="1672777" y="1380369"/>
                </a:lnTo>
                <a:lnTo>
                  <a:pt x="1707318" y="1319612"/>
                </a:lnTo>
                <a:lnTo>
                  <a:pt x="1737184" y="1256041"/>
                </a:lnTo>
                <a:lnTo>
                  <a:pt x="1762141" y="1189889"/>
                </a:lnTo>
                <a:lnTo>
                  <a:pt x="1781958" y="1121387"/>
                </a:lnTo>
                <a:lnTo>
                  <a:pt x="1796400" y="1050770"/>
                </a:lnTo>
                <a:lnTo>
                  <a:pt x="1805236" y="978269"/>
                </a:lnTo>
                <a:lnTo>
                  <a:pt x="1808233" y="904116"/>
                </a:lnTo>
                <a:lnTo>
                  <a:pt x="1805236" y="829964"/>
                </a:lnTo>
                <a:lnTo>
                  <a:pt x="1796400" y="757462"/>
                </a:lnTo>
                <a:lnTo>
                  <a:pt x="1781958" y="686845"/>
                </a:lnTo>
                <a:lnTo>
                  <a:pt x="1762141" y="618343"/>
                </a:lnTo>
                <a:lnTo>
                  <a:pt x="1737184" y="552191"/>
                </a:lnTo>
                <a:lnTo>
                  <a:pt x="1707318" y="488620"/>
                </a:lnTo>
                <a:lnTo>
                  <a:pt x="1672777" y="427864"/>
                </a:lnTo>
                <a:lnTo>
                  <a:pt x="1633793" y="370154"/>
                </a:lnTo>
                <a:lnTo>
                  <a:pt x="1590598" y="315725"/>
                </a:lnTo>
                <a:lnTo>
                  <a:pt x="1543425" y="264808"/>
                </a:lnTo>
                <a:lnTo>
                  <a:pt x="1492508" y="217635"/>
                </a:lnTo>
                <a:lnTo>
                  <a:pt x="1438078" y="174440"/>
                </a:lnTo>
                <a:lnTo>
                  <a:pt x="1380369" y="135456"/>
                </a:lnTo>
                <a:lnTo>
                  <a:pt x="1319612" y="100915"/>
                </a:lnTo>
                <a:lnTo>
                  <a:pt x="1256041" y="71049"/>
                </a:lnTo>
                <a:lnTo>
                  <a:pt x="1189889" y="46091"/>
                </a:lnTo>
                <a:lnTo>
                  <a:pt x="1121387" y="26275"/>
                </a:lnTo>
                <a:lnTo>
                  <a:pt x="1050770" y="11832"/>
                </a:lnTo>
                <a:lnTo>
                  <a:pt x="978269" y="2996"/>
                </a:lnTo>
                <a:lnTo>
                  <a:pt x="904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defRPr lang="en-us"/>
            </a:pPr>
            <a:endParaRPr lang="de-de" cap="none"/>
          </a:p>
        </p:txBody>
      </p:sp>
      <p:sp>
        <p:nvSpPr>
          <p:cNvPr id="4" name="object 8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x4AALoIAADjJgAAlRsAABAAAAAmAAAACAAAAP//////////MAAAABQAAAAAAAAAAAD//wAAAQAAAP//AAABAA=="/>
              </a:ext>
            </a:extLst>
          </p:cNvSpPr>
          <p:nvPr/>
        </p:nvSpPr>
        <p:spPr>
          <a:xfrm>
            <a:off x="5026025" y="1418590"/>
            <a:ext cx="1295400" cy="30651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12700">
              <a:lnSpc>
                <a:spcPts val="23895"/>
              </a:lnSpc>
              <a:defRPr lang="en-us"/>
            </a:pPr>
            <a:r>
              <a:rPr lang="de-de" sz="20000" b="1" cap="none">
                <a:solidFill>
                  <a:srgbClr val="BFBFBF"/>
                </a:solidFill>
              </a:rPr>
              <a:t>„</a:t>
            </a:r>
            <a:endParaRPr lang="de-de" sz="20000" cap="none"/>
          </a:p>
        </p:txBody>
      </p:sp>
      <p:sp>
        <p:nvSpPr>
          <p:cNvPr id="5" name="Textplatzhalter 8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QgAAMIFAADQIwAAJxEAABAAAAAmAAAACAAAAL2QAAAAAAAAMAAAABQAAAAAAAAAAAD//wAAAQAAAP//AAABAA=="/>
              </a:ext>
            </a:extLst>
          </p:cNvSpPr>
          <p:nvPr>
            <p:ph idx="13"/>
          </p:nvPr>
        </p:nvSpPr>
        <p:spPr>
          <a:xfrm>
            <a:off x="1412875" y="935990"/>
            <a:ext cx="4408805" cy="1852295"/>
          </a:xfr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000" b="1" cap="none" baseline="0">
                <a:solidFill>
                  <a:schemeClr val="bg1"/>
                </a:solidFill>
              </a:defRPr>
            </a:lvl1pPr>
            <a:lvl2pPr>
              <a:defRPr lang="en-us" sz="2830" b="1" cap="none">
                <a:solidFill>
                  <a:schemeClr val="bg1"/>
                </a:solidFill>
              </a:defRPr>
            </a:lvl2pPr>
            <a:lvl3pPr>
              <a:defRPr lang="en-us" sz="2830" b="1" cap="none">
                <a:solidFill>
                  <a:schemeClr val="bg1"/>
                </a:solidFill>
              </a:defRPr>
            </a:lvl3pPr>
            <a:lvl4pPr>
              <a:defRPr lang="en-us" sz="2830" b="1" cap="none">
                <a:solidFill>
                  <a:schemeClr val="bg1"/>
                </a:solidFill>
              </a:defRPr>
            </a:lvl4pPr>
            <a:lvl5pPr>
              <a:defRPr lang="en-us" sz="2830" b="1" cap="none">
                <a:solidFill>
                  <a:schemeClr val="bg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Zitat durch Klicken hinzufügen</a:t>
            </a:r>
          </a:p>
        </p:txBody>
      </p:sp>
      <p:sp>
        <p:nvSpPr>
          <p:cNvPr id="6" name="Textplatzhalter 10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QgAAJoSAABXHQAAdRUAABAAAAAmAAAACAAAAAGAAAAAAAAAMAAAABQAAAAAAAAAAAD//wAAAQAAAP//AAABAA=="/>
              </a:ext>
            </a:extLst>
          </p:cNvSpPr>
          <p:nvPr>
            <p:ph idx="14"/>
          </p:nvPr>
        </p:nvSpPr>
        <p:spPr>
          <a:xfrm>
            <a:off x="1412875" y="3023870"/>
            <a:ext cx="3356610" cy="46418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lang="en-us" sz="1200" b="1" cap="none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de-de" cap="none"/>
              <a:t>Name</a:t>
            </a:r>
          </a:p>
        </p:txBody>
      </p:sp>
      <p:sp>
        <p:nvSpPr>
          <p:cNvPr id="7" name="Datumsplatzhalter 7"/>
          <p:cNvSpPr txBox="1"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iYAAFQhAAB8KgAAFiIAABAAAAAmAAAACAAAAAGBAAAAAAAAMAAAABQAAAAAAAAAAAD//wAAAQAAAP//AAABAA=="/>
              </a:ext>
            </a:extLst>
          </p:cNvSpPr>
          <p:nvPr>
            <p:ph type="dt" sz="half" idx="10"/>
          </p:nvPr>
        </p:nvSpPr>
        <p:spPr>
          <a:xfrm>
            <a:off x="6305550" y="5417820"/>
            <a:ext cx="600710" cy="123190"/>
          </a:xfrm>
          <a:prstGeom prst="rect">
            <a:avLst/>
          </a:prstGeom>
        </p:spPr>
        <p:txBody>
          <a:bodyPr/>
          <a:lstStyle/>
          <a:p>
            <a:pPr>
              <a:defRPr lang="en-us"/>
            </a:pPr>
            <a:r>
              <a:rPr lang="de-de" cap="none"/>
              <a:t>20.01.2016</a:t>
            </a:r>
          </a:p>
        </p:txBody>
      </p:sp>
      <p:sp>
        <p:nvSpPr>
          <p:cNvPr id="8" name="Fußzeilenplatzhalter 1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wIAAFQhAABoIQAAFiI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t>Universität Stuttgart</a:t>
            </a:r>
          </a:p>
        </p:txBody>
      </p:sp>
      <p:sp>
        <p:nvSpPr>
          <p:cNvPr id="9" name="Foliennummernplatzhalter 1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LCWR2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ysAAFQhAADrLAAAFiI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2094294-DAFF-5CB4-B1B1-2CE10CFF4779}" type="slidenum">
              <a:t>‹#›</a:t>
            </a:fld>
            <a:endParaRPr/>
          </a:p>
        </p:txBody>
      </p:sp>
      <p:pic>
        <p:nvPicPr>
          <p:cNvPr id="10" name="Picture 1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kAAAAEgAAACQAAAASAAAAAAAAAAAAAAAAAAAAAEAAABQAAAAAAAAAAAA4D8AAAAAAADgPwAAAAAAAOA/AAAAAAAA4D8AAAAAAADgPwAAAAAAAOA/AAAAAAAA4D8AAAAAAADgPwAAAAAAAOA/AAAAAAAA4D8CAAAAjAAAAAAAAAAAAAAAAL7/DP///wgAAAAAAAAAAAAAAAAAAAAAAAAAAAAAAAAAAAAAZAAAAAEAAABAAAAAAAAAAAAAAAAAAAAAAAAAAAAAAAAAAAAAAAAAAAAAAAAAAAAAAAAAAAAAAAAAAAAAAAAAAAAAAAAAAAAAAAAAAAAAAAAAAAAAAAAAAAAAAAAAAAAAFAAAADwAAAAAAAAAAAAAAD5ETAkUAAAAAQAAABQAAAAUAAAAFAAAAAE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AcAAAA4AAAAAAAAAAAAAAAAAAAA////AAAAAAAAAAAAAAAAAAAAAAAAAAAAAAAAAAAAAABkAAAAZAAAAAAAAAAjAAAABAAAAGQAAAAXAAAAFAAAAAAAAAAAAAAA/38AAP9/AAAAAAAACQAAAAQAAABBA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8BAAA9IQAALwIAAC4i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5403215"/>
            <a:ext cx="152400" cy="153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HACAAB5LAAAJgQAABAAAAAmAAAACAAAAL8fAAAAAAAAMAAAABQAAAAAAAAAAAD//wAAAQAAAP//AAABAA=="/>
              </a:ext>
            </a:extLst>
          </p:cNvSpPr>
          <p:nvPr>
            <p:ph type="title"/>
          </p:nvPr>
        </p:nvSpPr>
        <p:spPr>
          <a:xfrm>
            <a:off x="390525" y="396240"/>
            <a:ext cx="6838950" cy="278130"/>
          </a:xfrm>
          <a:prstGeom prst="rect">
            <a:avLst/>
          </a:prstGeo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H8IAAB5LAAATx8AABAAAAAmAAAACAAAAL8fAAAAAAAAMAAAABQAAAAAAAAAAAD//wAAAQAAAP//AAABAA=="/>
              </a:ext>
            </a:extLst>
          </p:cNvSpPr>
          <p:nvPr>
            <p:ph type="body" idx="1"/>
          </p:nvPr>
        </p:nvSpPr>
        <p:spPr>
          <a:xfrm>
            <a:off x="390525" y="1381125"/>
            <a:ext cx="6838950" cy="370840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4" name="Footer Placehold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GE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IAAFQhAABoIQAAFiIAABAAAAAmAAAACAAAAL+fAAAAAAAA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390525" y="5417820"/>
            <a:ext cx="5039995" cy="1231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800" cap="none">
                <a:solidFill>
                  <a:schemeClr val="tx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Universität Stuttgart</a:t>
            </a:r>
          </a:p>
        </p:txBody>
      </p:sp>
      <p:sp>
        <p:nvSpPr>
          <p:cNvPr id="5" name="Slide Number Placehold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CfmZg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jysAAFQhAADrLAAAFiIAABAAAAAmAAAACAAAAL+fAAAAAAAA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7080885" y="5417820"/>
            <a:ext cx="220980" cy="1231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 sz="800" cap="none">
                <a:solidFill>
                  <a:schemeClr val="tx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fld id="{25111307-49C8-44E5-86A9-BFB05DE770EA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61" r:id="rId2"/>
    <p:sldLayoutId id="2147483688" r:id="rId3"/>
    <p:sldLayoutId id="2147483675" r:id="rId4"/>
    <p:sldLayoutId id="2147483662" r:id="rId5"/>
    <p:sldLayoutId id="2147483708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6" r:id="rId22"/>
    <p:sldLayoutId id="2147483687" r:id="rId23"/>
    <p:sldLayoutId id="2147483689" r:id="rId24"/>
    <p:sldLayoutId id="2147483690" r:id="rId25"/>
    <p:sldLayoutId id="2147483707" r:id="rId26"/>
    <p:sldLayoutId id="2147483717" r:id="rId27"/>
    <p:sldLayoutId id="2147483718" r:id="rId28"/>
    <p:sldLayoutId id="2147483719" r:id="rId29"/>
    <p:sldLayoutId id="2147483720" r:id="rId30"/>
  </p:sldLayoutIdLst>
  <p:hf hdr="0"/>
  <p:txStyles>
    <p:titleStyle>
      <a:lvl1pPr marL="0" marR="0" indent="0" algn="l" defTabSz="57150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1800" b="1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1pPr>
      <a:lvl2pPr marL="35687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2pPr>
      <a:lvl3pPr marL="71310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3pPr>
      <a:lvl4pPr marL="106997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4pPr>
      <a:lvl5pPr marL="142621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5pPr>
      <a:lvl6pPr marL="178308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6pPr>
      <a:lvl7pPr marL="213995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7pPr>
      <a:lvl8pPr marL="249618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8pPr>
      <a:lvl9pPr marL="285305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9pPr>
    </p:titleStyle>
    <p:bodyStyle>
      <a:lvl1pPr marL="142875" marR="0" indent="-142875" algn="l" defTabSz="571500">
        <a:lnSpc>
          <a:spcPct val="120000"/>
        </a:lnSpc>
        <a:spcBef>
          <a:spcPts val="625"/>
        </a:spcBef>
        <a:spcAft>
          <a:spcPts val="0"/>
        </a:spcAft>
        <a:buClr>
          <a:schemeClr val="accent1"/>
        </a:buClr>
        <a:buSzTx/>
        <a:buFont typeface="Arial" pitchFamily="1" charset="0"/>
        <a:buChar char="•"/>
        <a:tabLst/>
        <a:defRPr lang="en-us" sz="16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1pPr>
      <a:lvl2pPr marL="300355" marR="0" indent="-153670" algn="l" defTabSz="571500">
        <a:lnSpc>
          <a:spcPct val="120000"/>
        </a:lnSpc>
        <a:spcBef>
          <a:spcPts val="310"/>
        </a:spcBef>
        <a:spcAft>
          <a:spcPts val="0"/>
        </a:spcAft>
        <a:buClr>
          <a:schemeClr val="tx1"/>
        </a:buClr>
        <a:buSzTx/>
        <a:buFont typeface="Arial" pitchFamily="1" charset="0"/>
        <a:buChar char="•"/>
        <a:tabLst/>
        <a:defRPr lang="en-us" sz="16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2pPr>
      <a:lvl3pPr marL="447040" marR="0" indent="-146685" algn="l" defTabSz="571500">
        <a:lnSpc>
          <a:spcPct val="120000"/>
        </a:lnSpc>
        <a:spcBef>
          <a:spcPts val="310"/>
        </a:spcBef>
        <a:spcAft>
          <a:spcPts val="0"/>
        </a:spcAft>
        <a:buClr>
          <a:schemeClr val="tx1"/>
        </a:buClr>
        <a:buSzTx/>
        <a:buFont typeface="Arial" pitchFamily="1" charset="0"/>
        <a:buChar char="•"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3pPr>
      <a:lvl4pPr marL="600710" marR="0" indent="-153670" algn="l" defTabSz="571500">
        <a:lnSpc>
          <a:spcPct val="120000"/>
        </a:lnSpc>
        <a:spcBef>
          <a:spcPts val="310"/>
        </a:spcBef>
        <a:spcAft>
          <a:spcPts val="0"/>
        </a:spcAft>
        <a:buClr>
          <a:schemeClr val="tx1"/>
        </a:buClr>
        <a:buSzTx/>
        <a:buFont typeface="Arial" pitchFamily="1" charset="0"/>
        <a:buChar char="•"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4pPr>
      <a:lvl5pPr marL="747395" marR="0" indent="-146685" algn="l" defTabSz="571500">
        <a:lnSpc>
          <a:spcPct val="120000"/>
        </a:lnSpc>
        <a:spcBef>
          <a:spcPts val="310"/>
        </a:spcBef>
        <a:spcAft>
          <a:spcPts val="0"/>
        </a:spcAft>
        <a:buClr>
          <a:schemeClr val="tx1"/>
        </a:buClr>
        <a:buSzTx/>
        <a:buFont typeface="Arial" pitchFamily="1" charset="0"/>
        <a:buChar char="•"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5pPr>
      <a:lvl6pPr marL="1571625" marR="0" indent="-142875" algn="l" defTabSz="571500">
        <a:lnSpc>
          <a:spcPct val="90000"/>
        </a:lnSpc>
        <a:spcBef>
          <a:spcPts val="31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6pPr>
      <a:lvl7pPr marL="1857375" marR="0" indent="-142875" algn="l" defTabSz="571500">
        <a:lnSpc>
          <a:spcPct val="90000"/>
        </a:lnSpc>
        <a:spcBef>
          <a:spcPts val="31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7pPr>
      <a:lvl8pPr marL="2143125" marR="0" indent="-142875" algn="l" defTabSz="571500">
        <a:lnSpc>
          <a:spcPct val="90000"/>
        </a:lnSpc>
        <a:spcBef>
          <a:spcPts val="31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8pPr>
      <a:lvl9pPr marL="2428875" marR="0" indent="-142875" algn="l" defTabSz="571500">
        <a:lnSpc>
          <a:spcPct val="90000"/>
        </a:lnSpc>
        <a:spcBef>
          <a:spcPts val="31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9pPr>
    </p:bodyStyle>
    <p:otherStyle>
      <a:lvl1pPr marL="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1pPr>
      <a:lvl2pPr marL="28575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2pPr>
      <a:lvl3pPr marL="57150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3pPr>
      <a:lvl4pPr marL="85725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4pPr>
      <a:lvl5pPr marL="114300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5pPr>
      <a:lvl6pPr marL="142875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6pPr>
      <a:lvl7pPr marL="171450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7pPr>
      <a:lvl8pPr marL="200025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8pPr>
      <a:lvl9pPr marL="2286000" marR="0" indent="0" algn="l" defTabSz="5715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125" b="0" i="0" u="none" strike="noStrike" kern="400000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IAAGgBAACILAAARAcAABAAAAAmAAAACAAAAL8fAAAAAAAAMAAAABQAAAAAAAAAAAD//wAAAQAAAP//AAABAA=="/>
              </a:ext>
            </a:extLst>
          </p:cNvSpPr>
          <p:nvPr>
            <p:ph type="title"/>
          </p:nvPr>
        </p:nvSpPr>
        <p:spPr>
          <a:xfrm>
            <a:off x="381000" y="228600"/>
            <a:ext cx="6858000" cy="95250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IAADQIAACILAAAaB8AABAAAAAmAAAACAAAAL8fAAAAAAAAMAAAABQAAAAAAAAAAAD//wAAAQAAAP//AAABAA=="/>
              </a:ext>
            </a:extLst>
          </p:cNvSpPr>
          <p:nvPr>
            <p:ph type="body" idx="1"/>
          </p:nvPr>
        </p:nvSpPr>
        <p:spPr>
          <a:xfrm>
            <a:off x="381000" y="1333500"/>
            <a:ext cx="6858000" cy="3771900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de-de" cap="none"/>
              <a:t>Textmasterformat bearbeiten</a:t>
            </a:r>
          </a:p>
          <a:p>
            <a:pPr lvl="1">
              <a:defRPr lang="en-us"/>
            </a:pPr>
            <a:r>
              <a:rPr lang="de-de" cap="none"/>
              <a:t>Zweite Ebene</a:t>
            </a:r>
          </a:p>
          <a:p>
            <a:pPr lvl="2">
              <a:defRPr lang="en-us"/>
            </a:pPr>
            <a:r>
              <a:rPr lang="de-de" cap="none"/>
              <a:t>Dritte Ebene</a:t>
            </a:r>
          </a:p>
          <a:p>
            <a:pPr lvl="3">
              <a:defRPr lang="en-us"/>
            </a:pPr>
            <a:r>
              <a:rPr lang="de-de" cap="none"/>
              <a:t>Vierte Ebene</a:t>
            </a:r>
          </a:p>
          <a:p>
            <a:pPr lvl="4">
              <a:defRPr lang="en-us"/>
            </a:pPr>
            <a:r>
              <a:rPr lang="de-de" cap="none"/>
              <a:t>Fünfte Ebene</a:t>
            </a:r>
          </a:p>
        </p:txBody>
      </p:sp>
      <p:sp>
        <p:nvSpPr>
          <p:cNvPr id="4" name="Datums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IAAJcgAABIDQAAdCIAABAAAAAmAAAACAAAAL+fAAAAAAAAMAAAABQAAAAAAAAAAAD//wAAAQAAAP//AAABAA=="/>
              </a:ext>
            </a:extLst>
          </p:cNvSpPr>
          <p:nvPr>
            <p:ph type="dt" sz="half" idx="2"/>
          </p:nvPr>
        </p:nvSpPr>
        <p:spPr>
          <a:xfrm>
            <a:off x="381000" y="5297805"/>
            <a:ext cx="1778000" cy="30289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de-de" sz="1200" cap="none">
                <a:solidFill>
                  <a:srgbClr val="8C8C8C"/>
                </a:solidFill>
              </a:defRPr>
            </a:lvl1pPr>
            <a:lvl2pPr>
              <a:defRPr lang="de-de" cap="none"/>
            </a:lvl2pPr>
            <a:lvl3pPr>
              <a:defRPr lang="de-de" cap="none"/>
            </a:lvl3pPr>
            <a:lvl4pPr>
              <a:defRPr lang="de-de" cap="none"/>
            </a:lvl4pPr>
            <a:lvl5pPr>
              <a:defRPr lang="de-de" cap="none"/>
            </a:lvl5pPr>
            <a:lvl6pPr>
              <a:defRPr lang="de-de" cap="none"/>
            </a:lvl6pPr>
            <a:lvl7pPr>
              <a:defRPr lang="de-de" cap="none"/>
            </a:lvl7pPr>
            <a:lvl8pPr>
              <a:defRPr lang="de-de" cap="none"/>
            </a:lvl8pPr>
            <a:lvl9pPr>
              <a:defRPr lang="de-de" cap="none"/>
            </a:lvl9pPr>
          </a:lstStyle>
          <a:p>
            <a:pPr>
              <a:defRPr lang="de-de"/>
            </a:pPr>
            <a:fld id="{4C0C6806-48A1-599E-EFB4-BECB26FA19EB}" type="datetime1">
              <a:t>2/13/2026</a:t>
            </a:fld>
            <a:endParaRPr/>
          </a:p>
        </p:txBody>
      </p:sp>
      <p:sp>
        <p:nvSpPr>
          <p:cNvPr id="5" name="Fußzeilenplatzhalt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BBAAAJcgAADcHgAAdCIAABAAAAAmAAAACAAAAL+fAAAAAAAA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2603500" y="5297805"/>
            <a:ext cx="2413000" cy="30289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de-de" sz="1200" cap="none">
                <a:solidFill>
                  <a:srgbClr val="8C8C8C"/>
                </a:solidFill>
              </a:defRPr>
            </a:lvl1pPr>
            <a:lvl2pPr>
              <a:defRPr lang="de-de" cap="none"/>
            </a:lvl2pPr>
            <a:lvl3pPr>
              <a:defRPr lang="de-de" cap="none"/>
            </a:lvl3pPr>
            <a:lvl4pPr>
              <a:defRPr lang="de-de" cap="none"/>
            </a:lvl4pPr>
            <a:lvl5pPr>
              <a:defRPr lang="de-de" cap="none"/>
            </a:lvl5pPr>
            <a:lvl6pPr>
              <a:defRPr lang="de-de" cap="none"/>
            </a:lvl6pPr>
            <a:lvl7pPr>
              <a:defRPr lang="de-de" cap="none"/>
            </a:lvl7pPr>
            <a:lvl8pPr>
              <a:defRPr lang="de-de" cap="none"/>
            </a:lvl8pPr>
            <a:lvl9pPr>
              <a:defRPr lang="de-de" cap="none"/>
            </a:lvl9pPr>
          </a:lstStyle>
          <a:p>
            <a:pPr>
              <a:defRPr lang="de-de"/>
            </a:pPr>
            <a:endParaRPr/>
          </a:p>
        </p:txBody>
      </p:sp>
      <p:sp>
        <p:nvSpPr>
          <p:cNvPr id="6" name="Foliennummernplatzhalt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mCEAAJcgAACILAAAdCIAABAAAAAmAAAACAAAAL+fAAAAAAAA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5461000" y="5297805"/>
            <a:ext cx="1778000" cy="30289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de-de" sz="1200" cap="none">
                <a:solidFill>
                  <a:srgbClr val="8C8C8C"/>
                </a:solidFill>
              </a:defRPr>
            </a:lvl1pPr>
            <a:lvl2pPr>
              <a:defRPr lang="de-de" cap="none"/>
            </a:lvl2pPr>
            <a:lvl3pPr>
              <a:defRPr lang="de-de" cap="none"/>
            </a:lvl3pPr>
            <a:lvl4pPr>
              <a:defRPr lang="de-de" cap="none"/>
            </a:lvl4pPr>
            <a:lvl5pPr>
              <a:defRPr lang="de-de" cap="none"/>
            </a:lvl5pPr>
            <a:lvl6pPr>
              <a:defRPr lang="de-de" cap="none"/>
            </a:lvl6pPr>
            <a:lvl7pPr>
              <a:defRPr lang="de-de" cap="none"/>
            </a:lvl7pPr>
            <a:lvl8pPr>
              <a:defRPr lang="de-de" cap="none"/>
            </a:lvl8pPr>
            <a:lvl9pPr>
              <a:defRPr lang="de-de" cap="none"/>
            </a:lvl9pPr>
          </a:lstStyle>
          <a:p>
            <a:pPr>
              <a:defRPr lang="de-de"/>
            </a:pPr>
            <a:fld id="{3ABD691A-54D7-E89F-9905-A2CA274B6FF7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1pPr>
      <a:lvl2pPr marL="35687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2pPr>
      <a:lvl3pPr marL="71310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3pPr>
      <a:lvl4pPr marL="106997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4pPr>
      <a:lvl5pPr marL="142621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5pPr>
      <a:lvl6pPr marL="178308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6pPr>
      <a:lvl7pPr marL="2139950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7pPr>
      <a:lvl8pPr marL="249618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8pPr>
      <a:lvl9pPr marL="2853055" marR="0" indent="0" algn="l" defTabSz="71310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400" b="0" i="0" u="none" strike="noStrike" kern="1" cap="none" spc="0" baseline="0">
          <a:solidFill>
            <a:schemeClr val="tx1"/>
          </a:solidFill>
          <a:effectLst/>
          <a:latin typeface="Arial" pitchFamily="1" charset="0"/>
          <a:ea typeface="Arial" pitchFamily="1" charset="0"/>
          <a:cs typeface="Arial" pitchFamily="1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32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–"/>
        <a:tabLst/>
        <a:defRPr lang="en-us" sz="2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24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–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»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1800" b="0" i="0" u="none" strike="noStrike" kern="1" cap="none" spc="0" baseline="0">
          <a:solidFill>
            <a:schemeClr val="tx1"/>
          </a:solidFill>
          <a:effectLst/>
          <a:latin typeface="Calibri" pitchFamily="1" charset="0"/>
          <a:ea typeface="Calibri" pitchFamily="1" charset="0"/>
          <a:cs typeface="Calibri" pitchFamily="1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vz.baden-wuerttemberg.de/pegel.html?id=0024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vz.baden-wuerttemberg.de/pegel.html?id=0024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hvz.baden-wuerttemberg.de/pegel.html?id=0024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wAcAAAAAAAACAAAAAAAAAAEAAABQAAAAAAAAAAAA8D8AAAAAAADwPwAAAAAAAOA/AAAAAAAA4D8AAAAAAADgPwAAAAAAAOA/AAAAAAAA4D8AAAAAAADgPwAAAAAAAOA/AAAAAAAA4D8CAAAAjAAAAAEAAAAAAAAAPkRMAP///wgW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kRMAP///wEAAAAAAAAAAAAAAAAAAAAAAAAAAAAAAAAAAAAAAAAAAD5ETAJ/f38An5mYA8zMzADAwP8Af39/AAAAAAAAAAAAAAAAAAAAAAAAAAAAIQAAABgAAAAUAAAAeRcAAGEHAACeLQAAhx0AABAAAAAmAAAACAAAAAAAAAAAACAAMAAAABQAAAAAAAAA/Er//wS1AAD8Sv//BLUAAA==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sz="2330" cap="none"/>
              <a:t>Wasserwirtschaft</a:t>
            </a:r>
            <a:r>
              <a:t/>
            </a:r>
            <a:br/>
            <a:endParaRPr lang="de-de" sz="3000" cap="none"/>
          </a:p>
        </p:txBody>
      </p:sp>
      <p:sp>
        <p:nvSpPr>
          <p:cNvPr id="3" name="Subtitle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E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tRoAAO4TAABSKwAAkRYAABAAAAAmAAAACAAAAAAAAAAAAAAAMAAAABQAAAAAAAAAAAD//wAAAQAAAP//AAABAA=="/>
              </a:ext>
            </a:extLst>
          </p:cNvSpPr>
          <p:nvPr>
            <p:ph type="subTitle" idx="1"/>
          </p:nvPr>
        </p:nvSpPr>
        <p:spPr/>
        <p:txBody>
          <a:bodyPr/>
          <a:lstStyle/>
          <a:p>
            <a:pPr>
              <a:defRPr lang="en-us"/>
            </a:pPr>
            <a:r>
              <a:t>Sommersemester 2026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BAAAAAAAAAAEAAABQAAAAAAAAAAAA8D8AAAAAAADwPwAAAAAAAOA/AAAAAAAA4D8AAAAAAADgPwAAAAAAAOA/AAAAAAAA4D8AAAAAAADgPwAAAAAAAOA/AAAAAAAA4D8CAAAAjAAAAAEAAAAAAAAA////CP///wgM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AAAAAAPAAAAAAAAAAAAAAAZgAAAGYAAAAAAAAAy8vLADwAAAAAAAAAAAAAAGYAAABmAAAAAAAAABcAAAAUAAAAAAAAAAAAAAD/fwAA/38AAAAAAAAJAAAABAAAAAAAAAAeAAAAaAAAAAAAAAAAAAAAAAAAAAAAAAAAAAAAECcAABAnAAAAAAAAAAAAAAAAAAAAAAAAAAAAAAAAAAAAAAAAAAAAAG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D5ETAJ/f38AAAAAAMvLywDAwP8Af39/AAAAAAAAAAAAAAAAAAAAAAAAAAAAIQAAABgAAAAUAAAAuSQAABIZAACQLAAA6SAAABAgAAAmAAAACAAAAAAAAAAA4OEBMAAAABQAAAAAAAAA/Er//wS1AAD8Sv//BLUAAA=="/>
              </a:ext>
            </a:extLst>
          </p:cNvSpPr>
          <p:nvPr>
            <p:ph type="body" idx="11"/>
          </p:nvPr>
        </p:nvSpPr>
        <p:spPr>
          <a:effectLst>
            <a:outerShdw blurRad="63500" sx="102000" sy="102000" algn="ctr">
              <a:srgbClr val="000000">
                <a:alpha val="40000"/>
              </a:srgbClr>
            </a:outerShdw>
          </a:effectLst>
        </p:spPr>
        <p:txBody>
          <a:bodyPr/>
          <a:lstStyle/>
          <a:p>
            <a:pPr algn="ctr">
              <a:defRPr lang="en-us"/>
            </a:pPr>
            <a:r>
              <a:t>Sebastian </a:t>
            </a:r>
          </a:p>
          <a:p>
            <a:pPr algn="ctr">
              <a:defRPr lang="en-us"/>
            </a:pPr>
            <a:r>
              <a:t>Schwindt</a:t>
            </a:r>
          </a:p>
        </p:txBody>
      </p:sp>
      <p:sp>
        <p:nvSpPr>
          <p:cNvPr id="5" name="Text Placeholder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0AAAAAAAAAAAAAAAAAAAAAAAAAAAAAAAABAAAAAAAAAAEAAABQAAAAAAAAAAAA8D8AAAAAAADwPwAAAAAAAOA/AAAAAAAA4D8AAAAAAADgPwAAAAAAAOA/AAAAAAAA4D8AAAAAAADgPwAAAAAAAOA/AAAAAAAA4D8CAAAAjAAAAAEAAAAAAAAA2NrcAP///wgM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AAAAAAPAAAAAAAAAAAAAAAZgAAAGYAAAAAAAAAy8vLADwAAAAAAAAAAAAAAGYAAABmAAAAAAAAABcAAAAUAAAAAAAAAAAAAAD/fwAA/38AAAAAAAAJAAAABAAAAEEAQQAeAAAAaAAAAAAAAAAAAAAAAAAAAAAAAAAAAAAAECcAABAnAAAAAAAAAAAAAAAAAAAAAAAAAAAAAAAAAAAAAAAAAAAAAG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2NrcAP///wEAAAAAAAAAAAAAAAAAAAAAAAAAAAAAAAAAAAAAAAAAAD5ETAJ/f38AAAAAAMvLywDAwP8Af39/AAAAAAAAAAAAAAAAAAAAAAAAAAAAIQAAABgAAAAUAAAAtRoAAP0XAADIJQAAECMAAAAgAAAmAAAACAAAAP//////////MAAAABQAAAAAAAAA/Er//wS1AAD8Sv//BLUAAA=="/>
              </a:ext>
            </a:extLst>
          </p:cNvSpPr>
          <p:nvPr/>
        </p:nvSpPr>
        <p:spPr>
          <a:xfrm>
            <a:off x="4341495" y="3899535"/>
            <a:ext cx="1800225" cy="1800225"/>
          </a:xfrm>
          <a:prstGeom prst="ellipse">
            <a:avLst/>
          </a:prstGeom>
          <a:solidFill>
            <a:srgbClr val="D8DADC">
              <a:alpha val="88000"/>
            </a:srgbClr>
          </a:solidFill>
          <a:ln>
            <a:noFill/>
          </a:ln>
          <a:effectLst>
            <a:outerShdw blurRad="63500" sx="102000" sy="102000" algn="ctr">
              <a:srgbClr val="000000">
                <a:alpha val="40000"/>
              </a:srgbClr>
            </a:outerShdw>
          </a:effectLst>
        </p:spPr>
        <p:txBody>
          <a:bodyPr vert="horz" wrap="none" lIns="0" tIns="0" rIns="0" bIns="0" numCol="1" spcCol="215900" anchor="ctr"/>
          <a:lstStyle>
            <a:lvl1pPr marL="0" indent="0" algn="l" defTabSz="685800">
              <a:lnSpc>
                <a:spcPts val="1500"/>
              </a:lnSpc>
              <a:spcBef>
                <a:spcPts val="0"/>
              </a:spcBef>
              <a:buNone/>
              <a:tabLst/>
              <a:defRPr lang="en-us" sz="1440" b="1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1pPr>
            <a:lvl2pPr marL="360045" indent="-184150" algn="l" defTabSz="685800">
              <a:lnSpc>
                <a:spcPct val="120000"/>
              </a:lnSpc>
              <a:spcBef>
                <a:spcPts val="370"/>
              </a:spcBef>
              <a:buClr>
                <a:schemeClr val="tx1"/>
              </a:buClr>
              <a:buFont typeface="Arial" pitchFamily="1" charset="0"/>
              <a:buChar char="•"/>
              <a:tabLst/>
              <a:defRPr lang="en-us" sz="192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2pPr>
            <a:lvl3pPr marL="536575" indent="-175895" algn="l" defTabSz="685800">
              <a:lnSpc>
                <a:spcPct val="120000"/>
              </a:lnSpc>
              <a:spcBef>
                <a:spcPts val="370"/>
              </a:spcBef>
              <a:buClr>
                <a:schemeClr val="tx1"/>
              </a:buClr>
              <a:buFont typeface="Arial" pitchFamily="1" charset="0"/>
              <a:buChar char="•"/>
              <a:tabLst/>
              <a:defRPr lang="en-us" sz="168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3pPr>
            <a:lvl4pPr marL="720725" indent="-184150" algn="l" defTabSz="685800">
              <a:lnSpc>
                <a:spcPct val="120000"/>
              </a:lnSpc>
              <a:spcBef>
                <a:spcPts val="370"/>
              </a:spcBef>
              <a:buClr>
                <a:schemeClr val="tx1"/>
              </a:buClr>
              <a:buFont typeface="Arial" pitchFamily="1" charset="0"/>
              <a:buChar char="•"/>
              <a:tabLst/>
              <a:defRPr lang="en-us" sz="168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4pPr>
            <a:lvl5pPr marL="896620" indent="-175895" algn="l" defTabSz="685800">
              <a:lnSpc>
                <a:spcPct val="120000"/>
              </a:lnSpc>
              <a:spcBef>
                <a:spcPts val="370"/>
              </a:spcBef>
              <a:buClr>
                <a:schemeClr val="tx1"/>
              </a:buClr>
              <a:buFont typeface="Arial" pitchFamily="1" charset="0"/>
              <a:buChar char="•"/>
              <a:tabLst/>
              <a:defRPr lang="en-us" sz="168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5pPr>
            <a:lvl6pPr marL="1885950" indent="-171450" algn="l" defTabSz="685800">
              <a:lnSpc>
                <a:spcPct val="90000"/>
              </a:lnSpc>
              <a:spcBef>
                <a:spcPts val="370"/>
              </a:spcBef>
              <a:buFont typeface="Arial" pitchFamily="1" charset="0"/>
              <a:buChar char="•"/>
              <a:tabLst/>
              <a:defRPr lang="en-us" sz="135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6pPr>
            <a:lvl7pPr marL="2228850" indent="-171450" algn="l" defTabSz="685800">
              <a:lnSpc>
                <a:spcPct val="90000"/>
              </a:lnSpc>
              <a:spcBef>
                <a:spcPts val="370"/>
              </a:spcBef>
              <a:buFont typeface="Arial" pitchFamily="1" charset="0"/>
              <a:buChar char="•"/>
              <a:tabLst/>
              <a:defRPr lang="en-us" sz="135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7pPr>
            <a:lvl8pPr marL="2571750" indent="-171450" algn="l" defTabSz="685800">
              <a:lnSpc>
                <a:spcPct val="90000"/>
              </a:lnSpc>
              <a:spcBef>
                <a:spcPts val="370"/>
              </a:spcBef>
              <a:buFont typeface="Arial" pitchFamily="1" charset="0"/>
              <a:buChar char="•"/>
              <a:tabLst/>
              <a:defRPr lang="en-us" sz="135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8pPr>
            <a:lvl9pPr marL="2914650" indent="-171450" algn="l" defTabSz="685800">
              <a:lnSpc>
                <a:spcPct val="90000"/>
              </a:lnSpc>
              <a:spcBef>
                <a:spcPts val="370"/>
              </a:spcBef>
              <a:buFont typeface="Arial" pitchFamily="1" charset="0"/>
              <a:buChar char="•"/>
              <a:tabLst/>
              <a:defRPr lang="en-us" sz="1350" kern="1" cap="none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lvl9pPr>
          </a:lstStyle>
          <a:p>
            <a:pPr algn="ctr">
              <a:defRPr lang="en-us"/>
            </a:pPr>
            <a:r>
              <a:rPr lang="en-us" sz="1200" b="0" cap="none"/>
              <a:t>Kapitel 4</a:t>
            </a:r>
          </a:p>
          <a:p>
            <a:pPr algn="ctr">
              <a:defRPr lang="en-us"/>
            </a:pPr>
            <a:endParaRPr lang="en-us" sz="1200" cap="none"/>
          </a:p>
          <a:p>
            <a:pPr algn="ctr">
              <a:defRPr lang="en-us"/>
            </a:pPr>
            <a:r>
              <a:rPr lang="en-us" sz="1200" cap="none"/>
              <a:t>Hochwasser</a:t>
            </a:r>
          </a:p>
          <a:p>
            <a:pPr algn="ctr">
              <a:defRPr lang="en-us"/>
            </a:pPr>
            <a:r>
              <a:rPr lang="en-us" sz="1200" cap="none"/>
              <a:t> – </a:t>
            </a:r>
          </a:p>
          <a:p>
            <a:pPr algn="ctr">
              <a:defRPr lang="en-us" sz="1200" cap="none"/>
            </a:pPr>
            <a:r>
              <a:t>Einführung:</a:t>
            </a:r>
          </a:p>
          <a:p>
            <a:pPr algn="ctr">
              <a:defRPr lang="en-us"/>
            </a:pPr>
            <a:r>
              <a:rPr lang="en-us" sz="1200" cap="none"/>
              <a:t>Beispiel Wieslauf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RA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GUCAABdBgAAeSwAADMhAAAQAAAAJgAAAAgAAAABgQAA/////zAAAAAUAAAAAAAAAAAA//8AAAEAAAD//wAAAQA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389255" y="1034415"/>
            <a:ext cx="6840220" cy="43624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ontent Placehold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Extremhochwasser Wieslauf &amp; Rems im Juni 2024</a:t>
            </a:r>
            <a:endParaRPr lang="en-gb" cap="none"/>
          </a:p>
        </p:txBody>
      </p:sp>
      <p:sp>
        <p:nvSpPr>
          <p:cNvPr id="4" name="Title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sp>
        <p:nvSpPr>
          <p:cNvPr id="5" name="Textbox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ZQIAABIhAAB5LAAAkiIAABAgAAAmAAAACAAAAP//////////MAAAABQAAAAAAAAAAAD//wAAAQAAAP//AAABAA=="/>
              </a:ext>
            </a:extLst>
          </p:cNvSpPr>
          <p:nvPr/>
        </p:nvSpPr>
        <p:spPr>
          <a:xfrm>
            <a:off x="389255" y="5375910"/>
            <a:ext cx="6840220" cy="243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000" i="1" cap="none"/>
            </a:pPr>
            <a:r>
              <a:t>Bildquelle: OpenStreetMap contributors / Tracestrack.  (2025)</a:t>
            </a:r>
          </a:p>
        </p:txBody>
      </p:sp>
      <p:sp>
        <p:nvSpPr>
          <p:cNvPr id="6" name="Curve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Cw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/wAoAAAAAQAAABQAAAAUAAAAFAAAAAEAAAACAAAAlgAAAJY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/wB/f38An5mYA8zMzADAwP8Af39/AAAAAAAAAAAAAAAAAAAAAAAAAAAAIQAAABgAAAAUAAAAQiEAABsKAAC5JgAA1g8AABAAAAAmAAAACAAAAP//////////MAAAABQAAAAAAAAAAAD//wAAAQAAAP//AAABAA=="/>
              </a:ext>
            </a:extLst>
          </p:cNvSpPr>
          <p:nvPr/>
        </p:nvSpPr>
        <p:spPr>
          <a:xfrm>
            <a:off x="5406390" y="1642745"/>
            <a:ext cx="888365" cy="931545"/>
          </a:xfrm>
          <a:custGeom>
            <a:avLst/>
            <a:gdLst/>
            <a:ahLst/>
            <a:cxnLst/>
            <a:rect l="0" t="0" r="888365" b="931545"/>
            <a:pathLst>
              <a:path w="888365" h="931545">
                <a:moveTo>
                  <a:pt x="117475" y="931545"/>
                </a:moveTo>
                <a:cubicBezTo>
                  <a:pt x="121919" y="901700"/>
                  <a:pt x="142240" y="842010"/>
                  <a:pt x="139065" y="781685"/>
                </a:cubicBezTo>
                <a:cubicBezTo>
                  <a:pt x="135890" y="716280"/>
                  <a:pt x="117475" y="661670"/>
                  <a:pt x="101600" y="605155"/>
                </a:cubicBezTo>
                <a:cubicBezTo>
                  <a:pt x="88900" y="560705"/>
                  <a:pt x="78105" y="539750"/>
                  <a:pt x="58420" y="497840"/>
                </a:cubicBezTo>
                <a:cubicBezTo>
                  <a:pt x="38100" y="455295"/>
                  <a:pt x="9525" y="427355"/>
                  <a:pt x="0" y="391160"/>
                </a:cubicBezTo>
                <a:cubicBezTo>
                  <a:pt x="-7618" y="361950"/>
                  <a:pt x="4445" y="345440"/>
                  <a:pt x="10795" y="316230"/>
                </a:cubicBezTo>
                <a:cubicBezTo>
                  <a:pt x="20320" y="273685"/>
                  <a:pt x="29845" y="226693"/>
                  <a:pt x="48260" y="177165"/>
                </a:cubicBezTo>
                <a:cubicBezTo>
                  <a:pt x="64770" y="132080"/>
                  <a:pt x="65405" y="99695"/>
                  <a:pt x="101600" y="69850"/>
                </a:cubicBezTo>
                <a:cubicBezTo>
                  <a:pt x="140970" y="37465"/>
                  <a:pt x="200025" y="30480"/>
                  <a:pt x="245745" y="16510"/>
                </a:cubicBezTo>
                <a:cubicBezTo>
                  <a:pt x="279400" y="6350"/>
                  <a:pt x="296545" y="-1904"/>
                  <a:pt x="331470" y="635"/>
                </a:cubicBezTo>
                <a:cubicBezTo>
                  <a:pt x="370840" y="3810"/>
                  <a:pt x="410845" y="10160"/>
                  <a:pt x="443865" y="32385"/>
                </a:cubicBezTo>
                <a:cubicBezTo>
                  <a:pt x="475615" y="53975"/>
                  <a:pt x="478155" y="87630"/>
                  <a:pt x="497205" y="113030"/>
                </a:cubicBezTo>
                <a:cubicBezTo>
                  <a:pt x="512445" y="133350"/>
                  <a:pt x="521970" y="142875"/>
                  <a:pt x="540385" y="160655"/>
                </a:cubicBezTo>
                <a:cubicBezTo>
                  <a:pt x="561975" y="180975"/>
                  <a:pt x="582930" y="188595"/>
                  <a:pt x="604520" y="214630"/>
                </a:cubicBezTo>
                <a:cubicBezTo>
                  <a:pt x="634365" y="250190"/>
                  <a:pt x="668020" y="301625"/>
                  <a:pt x="690245" y="337185"/>
                </a:cubicBezTo>
                <a:cubicBezTo>
                  <a:pt x="702945" y="357505"/>
                  <a:pt x="699770" y="375285"/>
                  <a:pt x="716915" y="391160"/>
                </a:cubicBezTo>
                <a:cubicBezTo>
                  <a:pt x="734060" y="407035"/>
                  <a:pt x="763905" y="405130"/>
                  <a:pt x="775970" y="417830"/>
                </a:cubicBezTo>
                <a:cubicBezTo>
                  <a:pt x="786130" y="428625"/>
                  <a:pt x="765810" y="445135"/>
                  <a:pt x="775970" y="455295"/>
                </a:cubicBezTo>
                <a:cubicBezTo>
                  <a:pt x="798195" y="477520"/>
                  <a:pt x="866140" y="514985"/>
                  <a:pt x="888365" y="530225"/>
                </a:cubicBezTo>
              </a:path>
            </a:pathLst>
          </a:custGeom>
          <a:noFill/>
          <a:ln w="25400" cap="flat" cmpd="sng" algn="ctr">
            <a:solidFill>
              <a:srgbClr val="0000FF"/>
            </a:solidFill>
            <a:prstDash val="solid"/>
            <a:headEnd type="triangle" w="lg" len="lg"/>
            <a:tailEnd type="none"/>
          </a:ln>
          <a:effectLst/>
        </p:spPr>
      </p:sp>
      <p:sp>
        <p:nvSpPr>
          <p:cNvPr id="7" name="Textbox2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A8BAAAAkAAAAEgAAACQAAAASAAAAAAAAAAAAAAAAAAAAAEAAABQAAAAAAAAAAAA4D8AAAAAAADgPwAAAAAAAOA/AAAAAAAA4D8AAAAAAADgPwAAAAAAAOA/AAAAAAAA4D8AAAAAAADgPwAAAAAAAOA/AAAAAAAA4D8CAAAAjAAAAAEAAAAAAAAA////CP///wgy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P0AAAD/fwAAKH0AAAAAAAAJAAAABAAAAGpHMCAeAAAAaAAAAAAAAAAAAAAAAAAAAAAAAAAAAAAAECcAABAnAAAAAAAAAAAAAAAAAAAAAAAAAAAAAAAAAAAAAAAAAAAAABQAAAAAAAAA////C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///8Bf39/AAAAAAAAAAAAAAAAAAAAAAAAAAAAIQAAABgAAAAUAAAA1CAAACIIAABsJgAAvwkAABAAAAAmAAAACAAAAP//////////MAAAABQAAAAAAAAAAAD//wAAAQAAAP//AAABAA=="/>
              </a:ext>
            </a:extLst>
          </p:cNvSpPr>
          <p:nvPr/>
        </p:nvSpPr>
        <p:spPr>
          <a:xfrm>
            <a:off x="5336540" y="1322070"/>
            <a:ext cx="909320" cy="2622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cap="none">
                <a:solidFill>
                  <a:srgbClr val="0000FF"/>
                </a:solidFill>
              </a:defRPr>
            </a:pPr>
            <a:r>
              <a:t>Wieslauf</a:t>
            </a:r>
          </a:p>
        </p:txBody>
      </p:sp>
      <p:sp>
        <p:nvSpPr>
          <p:cNvPr id="8" name="Curve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Cw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/wAoAAAAAQAAABQAAAAUAAAAFAAAAAEAAAAAAAAAZAAAAGQAAAABAAAAlgAAAJY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/wB/f38An5mYA8zMzADAwP8Af39/AAAAAAAAAAAAAAAAAAAAAAAAAAAAIQAAABgAAAAUAAAAPRgAAMAOAAB5LAAA4BEAABAAAAAmAAAACAAAAP//////////MAAAABQAAAAAAAAAAAD//wAAAQAAAP//AAABAA=="/>
              </a:ext>
            </a:extLst>
          </p:cNvSpPr>
          <p:nvPr/>
        </p:nvSpPr>
        <p:spPr>
          <a:xfrm>
            <a:off x="3940175" y="2397760"/>
            <a:ext cx="3289300" cy="508000"/>
          </a:xfrm>
          <a:custGeom>
            <a:avLst/>
            <a:gdLst/>
            <a:ahLst/>
            <a:cxnLst/>
            <a:rect l="0" t="0" r="3289300" b="508000"/>
            <a:pathLst>
              <a:path w="3289300" h="508000">
                <a:moveTo>
                  <a:pt x="3289300" y="406400"/>
                </a:moveTo>
                <a:cubicBezTo>
                  <a:pt x="3268980" y="421640"/>
                  <a:pt x="3234690" y="470535"/>
                  <a:pt x="3188970" y="481330"/>
                </a:cubicBezTo>
                <a:cubicBezTo>
                  <a:pt x="3148330" y="490855"/>
                  <a:pt x="3100705" y="469900"/>
                  <a:pt x="3060700" y="460375"/>
                </a:cubicBezTo>
                <a:cubicBezTo>
                  <a:pt x="2998470" y="445135"/>
                  <a:pt x="2959735" y="423545"/>
                  <a:pt x="2878455" y="406400"/>
                </a:cubicBezTo>
                <a:cubicBezTo>
                  <a:pt x="2806700" y="391160"/>
                  <a:pt x="2741295" y="375920"/>
                  <a:pt x="2653665" y="374650"/>
                </a:cubicBezTo>
                <a:cubicBezTo>
                  <a:pt x="2566035" y="373380"/>
                  <a:pt x="2495550" y="386715"/>
                  <a:pt x="2439670" y="401320"/>
                </a:cubicBezTo>
                <a:cubicBezTo>
                  <a:pt x="2369820" y="419735"/>
                  <a:pt x="2355850" y="443865"/>
                  <a:pt x="2305685" y="465455"/>
                </a:cubicBezTo>
                <a:cubicBezTo>
                  <a:pt x="2264410" y="482600"/>
                  <a:pt x="2237105" y="514350"/>
                  <a:pt x="2188210" y="508000"/>
                </a:cubicBezTo>
                <a:cubicBezTo>
                  <a:pt x="2139315" y="501650"/>
                  <a:pt x="2116455" y="462915"/>
                  <a:pt x="2059940" y="433070"/>
                </a:cubicBezTo>
                <a:cubicBezTo>
                  <a:pt x="1997075" y="400050"/>
                  <a:pt x="1935480" y="378460"/>
                  <a:pt x="1872615" y="342265"/>
                </a:cubicBezTo>
                <a:cubicBezTo>
                  <a:pt x="1810385" y="306070"/>
                  <a:pt x="1790065" y="278130"/>
                  <a:pt x="1744345" y="251460"/>
                </a:cubicBezTo>
                <a:cubicBezTo>
                  <a:pt x="1713865" y="233680"/>
                  <a:pt x="1682115" y="219075"/>
                  <a:pt x="1642745" y="208280"/>
                </a:cubicBezTo>
                <a:cubicBezTo>
                  <a:pt x="1619250" y="201930"/>
                  <a:pt x="1581785" y="194945"/>
                  <a:pt x="1546225" y="198120"/>
                </a:cubicBezTo>
                <a:cubicBezTo>
                  <a:pt x="1510665" y="201295"/>
                  <a:pt x="1494790" y="213995"/>
                  <a:pt x="1466215" y="224790"/>
                </a:cubicBezTo>
                <a:cubicBezTo>
                  <a:pt x="1426845" y="240030"/>
                  <a:pt x="1394460" y="261620"/>
                  <a:pt x="1348105" y="273050"/>
                </a:cubicBezTo>
                <a:cubicBezTo>
                  <a:pt x="1320800" y="280035"/>
                  <a:pt x="1276350" y="278765"/>
                  <a:pt x="1235710" y="283210"/>
                </a:cubicBezTo>
                <a:cubicBezTo>
                  <a:pt x="1197610" y="287020"/>
                  <a:pt x="1189990" y="295275"/>
                  <a:pt x="1144905" y="294005"/>
                </a:cubicBezTo>
                <a:cubicBezTo>
                  <a:pt x="1097915" y="292735"/>
                  <a:pt x="1050290" y="285750"/>
                  <a:pt x="1000125" y="278130"/>
                </a:cubicBezTo>
                <a:cubicBezTo>
                  <a:pt x="937895" y="268605"/>
                  <a:pt x="889000" y="259715"/>
                  <a:pt x="834390" y="245745"/>
                </a:cubicBezTo>
                <a:cubicBezTo>
                  <a:pt x="756285" y="225425"/>
                  <a:pt x="671830" y="182880"/>
                  <a:pt x="609600" y="176530"/>
                </a:cubicBezTo>
                <a:cubicBezTo>
                  <a:pt x="547370" y="170180"/>
                  <a:pt x="558165" y="219075"/>
                  <a:pt x="523875" y="213995"/>
                </a:cubicBezTo>
                <a:cubicBezTo>
                  <a:pt x="489585" y="208915"/>
                  <a:pt x="480695" y="159385"/>
                  <a:pt x="438785" y="149860"/>
                </a:cubicBezTo>
                <a:cubicBezTo>
                  <a:pt x="403225" y="141605"/>
                  <a:pt x="368300" y="164465"/>
                  <a:pt x="315595" y="165735"/>
                </a:cubicBezTo>
                <a:cubicBezTo>
                  <a:pt x="262890" y="167005"/>
                  <a:pt x="194310" y="164465"/>
                  <a:pt x="176530" y="154940"/>
                </a:cubicBezTo>
                <a:cubicBezTo>
                  <a:pt x="133985" y="132715"/>
                  <a:pt x="137160" y="84455"/>
                  <a:pt x="101600" y="53340"/>
                </a:cubicBezTo>
                <a:cubicBezTo>
                  <a:pt x="76835" y="31750"/>
                  <a:pt x="20320" y="10795"/>
                  <a:pt x="0" y="0"/>
                </a:cubicBezTo>
              </a:path>
            </a:pathLst>
          </a:custGeom>
          <a:noFill/>
          <a:ln w="25400" cap="flat" cmpd="sng" algn="ctr">
            <a:solidFill>
              <a:srgbClr val="0000FF"/>
            </a:solidFill>
            <a:prstDash val="solid"/>
            <a:headEnd type="none"/>
            <a:tailEnd type="stealth" w="lg" len="lg"/>
          </a:ln>
          <a:effectLst/>
        </p:spPr>
      </p:sp>
      <p:sp>
        <p:nvSpPr>
          <p:cNvPr id="9" name="Textbox3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A8BAAAAkAAAAEgAAACQAAAASAAAAAAAAAAAAAAAAAAAAAEAAABQAAAAAAAAAAAA4D8AAAAAAADgPwAAAAAAAOA/AAAAAAAA4D8AAAAAAADgPwAAAAAAAOA/AAAAAAAA4D8AAAAAAADgPwAAAAAAAOA/AAAAAAAA4D8CAAAAjAAAAAEAAAAAAAAA////CP///wgy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P0AAAD/fwAAKH0AAAAAAAAJAAAABAAAAAAAAAAeAAAAaAAAAAAAAAAAAAAAAAAAAAAAAAAAAAAAECcAABAnAAAAAAAAAAAAAAAAAAAAAAAAAAAAAAAAAAAAAAAAAAAAABQAAAAAAAAA////C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///8Bf39/AAAAAAAAAAAAAAAAAAAAAAAAAAAAIQAAABgAAAAUAAAAryYAACQPAACyKgAAwRAAABAAAAAmAAAACAAAAP//////////MAAAABQAAAAAAAAAAAD//wAAAQAAAP//AAABAA=="/>
              </a:ext>
            </a:extLst>
          </p:cNvSpPr>
          <p:nvPr/>
        </p:nvSpPr>
        <p:spPr>
          <a:xfrm>
            <a:off x="6288405" y="2461260"/>
            <a:ext cx="652145" cy="2622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cap="none">
                <a:solidFill>
                  <a:srgbClr val="0000FF"/>
                </a:solidFill>
              </a:defRPr>
            </a:pPr>
            <a:r>
              <a:t>Rems</a:t>
            </a:r>
          </a:p>
        </p:txBody>
      </p:sp>
      <p:sp>
        <p:nvSpPr>
          <p:cNvPr id="10" name="Textbox4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A8BAAAAkAAAAEgAAACQAAAASAAAAAAAAAAAAAAAAAAAAAEAAABQAAAAAAAAAAAA4D8AAAAAAADgPwAAAAAAAOA/AAAAAAAA4D8AAAAAAADgPwAAAAAAAOA/AAAAAAAA4D8AAAAAAADgPwAAAAAAAOA/AAAAAAAA4D8CAAAAjAAAAAEAAAAAAAAA////CP///wgy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P0AAAD/fwAAKH0AAAAAAAAJAAAABAAAAFDMsz0eAAAAaAAAAAAAAAAAAAAAAAAAAAAAAAAAAAAAECcAABAnAAAAAAAAAAAAAAAAAAAAAAAAAAAAAAAAAAAAAAAAAAAAABQAAAAAAAAA////C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///8Bf39/AAAAAAAAAAAAAAAAAAAAAAAAAAAAIQAAABgAAAAUAAAAMBwAAMEQAACuIgAAThIAABAAAAAmAAAACAAAAP//////////MAAAABQAAAAAAAAAAAD//wAAAQAAAP//AAABAA=="/>
              </a:ext>
            </a:extLst>
          </p:cNvSpPr>
          <p:nvPr/>
        </p:nvSpPr>
        <p:spPr>
          <a:xfrm>
            <a:off x="4582160" y="2723515"/>
            <a:ext cx="1055370" cy="2520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cap="none">
                <a:solidFill>
                  <a:srgbClr val="FF0000"/>
                </a:solidFill>
              </a:defRPr>
            </a:pPr>
            <a:r>
              <a:t>Schorndorf</a:t>
            </a:r>
          </a:p>
        </p:txBody>
      </p:sp>
      <p:sp>
        <p:nvSpPr>
          <p:cNvPr id="11" name="Textbox5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A8BAAAAkAAAAEgAAACQAAAASAAAAAAAAAAAAAAAAAAAAAEAAABQAAAAAAAAAAAA4D8AAAAAAADgPwAAAAAAAOA/AAAAAAAA4D8AAAAAAADgPwAAAAAAAOA/AAAAAAAA4D8AAAAAAADgPwAAAAAAAOA/AAAAAAAA4D8CAAAAjAAAAAEAAAAAAAAA////CP///wgy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P0AAAD/fwAAKH0AAAAAAAAJAAAABAAAAAAAAAAeAAAAaAAAAAAAAAAAAAAAAAAAAAAAAAAAAAAAECcAABAnAAAAAAAAAAAAAAAAAAAAAAAAAAAAAAAAAAAAAAAAAAAAABQAAAAAAAAA////C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///8Bf39/AAAAAAAAAAAAAAAAAAAAAAAAAAAAIQAAABgAAAAUAAAAhRkAAL8JAADYIAAAbQsAABAAAAAmAAAACAAAAP//////////MAAAABQAAAAAAAAAAAD//wAAAQAAAP//AAABAA=="/>
              </a:ext>
            </a:extLst>
          </p:cNvSpPr>
          <p:nvPr/>
        </p:nvSpPr>
        <p:spPr>
          <a:xfrm>
            <a:off x="4148455" y="1584325"/>
            <a:ext cx="1190625" cy="2730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b="1" cap="none">
                <a:solidFill>
                  <a:srgbClr val="FF0000"/>
                </a:solidFill>
              </a:defRPr>
            </a:pPr>
            <a:r>
              <a:t>Rudersberg</a:t>
            </a:r>
          </a:p>
        </p:txBody>
      </p:sp>
      <p:sp>
        <p:nvSpPr>
          <p:cNvPr id="12" name="Ellipse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8BAAAAkAAAAEgAAACQAAAASAAAAAAAAAAAAAAAAAAAAAEAAABQAAAAAAAAAAAA8D8AAAAAAADwPwAAAAAAAOA/AAAAAAAA4D8AAAAAAADgPwAAAAAAAOA/AAAAAAAA4D8AAAAAAADgPwAAAAAAAOA/AAAAAAAA4D8CAAAAjAAAAAEAAAAAAAAA/wAAAP///whG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wAAAP///wEAAAAAAAAAAAAAAAAAAAAAAAAAAAAAAAAAAAAAAAAAAAAAAAB/f38An5mYA8zMzADAwP8Af39/AAAAAAAAAAAAAAAAAAAAAAAAAAAAIQAAABgAAAAUAAAA1CAAAIEKAADRIQAAbQsAABAAAAAmAAAACAAAAP//////////MAAAABQAAAAAAAAAAAD//wAAAQAAAP//AAABAA=="/>
              </a:ext>
            </a:extLst>
          </p:cNvSpPr>
          <p:nvPr/>
        </p:nvSpPr>
        <p:spPr>
          <a:xfrm>
            <a:off x="5336540" y="1707515"/>
            <a:ext cx="160655" cy="14986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</p:sp>
      <p:sp>
        <p:nvSpPr>
          <p:cNvPr id="13" name="Ellipse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gAAAA8BAAAAkAAAAEgAAACQAAAASAAAAAAAAAAAAAAAAAAAAAEAAABQAAAAAAAAAAAA8D8AAAAAAADwPwAAAAAAAOA/AAAAAAAA4D8AAAAAAADgPwAAAAAAAOA/AAAAAAAA4D8AAAAAAADgPwAAAAAAAOA/AAAAAAAA4D8CAAAAjAAAAAEAAAAAAAAA/wAAAP///whG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AAAAAD/fwAA/38AAAAAAAAJAAAABAAAAHnL+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wAAAP///wEAAAAAAAAAAAAAAAAAAAAAAAAAAAAAAAAAAAAAAAAAAAAAAAB/f38An5mYA8zMzADAwP8Af39/AAAAAAAAAAAAAAAAAAAAAAAAAAAAIQAAABgAAAAUAAAA2CAAAMsPAADVIQAAtxAAABAAAAAmAAAACAAAAP//////////MAAAABQAAAAAAAAAAAD//wAAAQAAAP//AAABAA=="/>
              </a:ext>
            </a:extLst>
          </p:cNvSpPr>
          <p:nvPr/>
        </p:nvSpPr>
        <p:spPr>
          <a:xfrm>
            <a:off x="5339080" y="2567305"/>
            <a:ext cx="160655" cy="14986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EM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Extremhochwasser Wieslauf &amp; Rems im Juni 2024</a:t>
            </a:r>
            <a:endParaRPr lang="en-gb" cap="none"/>
          </a:p>
        </p:txBody>
      </p:sp>
      <p:sp>
        <p:nvSpPr>
          <p:cNvPr id="3" name="Title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A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sp>
        <p:nvSpPr>
          <p:cNvPr id="4" name="Textbox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AA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ZQIAABIhAAB5LAAAkiIAABAgAAAmAAAACAAAAP//////////MAAAABQAAAAAAAAAAAD//wAAAQAAAP//AAABAA=="/>
              </a:ext>
            </a:extLst>
          </p:cNvSpPr>
          <p:nvPr/>
        </p:nvSpPr>
        <p:spPr>
          <a:xfrm>
            <a:off x="389255" y="5375910"/>
            <a:ext cx="6840220" cy="243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000" i="1" cap="none"/>
            </a:pPr>
            <a:r>
              <a:t>Bildquelle: </a:t>
            </a:r>
            <a:r>
              <a:rPr lang="en-us" cap="none">
                <a:hlinkClick r:id="rId3"/>
              </a:rPr>
              <a:t>https://www.hvz.baden-wuerttemberg.de/pegel.html?id=00248</a:t>
            </a:r>
            <a:r>
              <a:t> </a:t>
            </a:r>
          </a:p>
        </p:txBody>
      </p:sp>
      <p:pic>
        <p:nvPicPr>
          <p:cNvPr id="5" name="SlideText1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LcAAACbBgAAySoAAEQZAAAQAAAAJgAAAAgAAAABgQAA/////zAAAAAUAAAAAAAAAAAA//8AAAEAAAD//wAAAQA="/>
              </a:ext>
            </a:extLst>
          </p:cNvPicPr>
          <p:nvPr>
            <p:ph type="clipArt" idx="1"/>
          </p:nvPr>
        </p:nvPicPr>
        <p:blipFill>
          <a:blip r:embed="rId4"/>
          <a:stretch>
            <a:fillRect/>
          </a:stretch>
        </p:blipFill>
        <p:spPr>
          <a:xfrm>
            <a:off x="116205" y="1073785"/>
            <a:ext cx="6838950" cy="30333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q7/Y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AAAAAf39/AJ+ZmAPMzMwAwMD/AH9/fwAAAAAAAAAAAAAAAAD///8AAAAAACEAAAAYAAAAFAAAACEXAAACEAAA4y0AABIh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759835" y="2602230"/>
            <a:ext cx="3699510" cy="27736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Extremhochwasser Wieslauf &amp; Rems im Juni 2024</a:t>
            </a:r>
            <a:endParaRPr lang="en-gb" cap="none"/>
          </a:p>
        </p:txBody>
      </p:sp>
      <p:sp>
        <p:nvSpPr>
          <p:cNvPr id="3" name="Title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c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sp>
        <p:nvSpPr>
          <p:cNvPr id="4" name="Textbox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ZQIAABIhAAB5LAAAkiIAABAgAAAmAAAACAAAAP//////////MAAAABQAAAAAAAAAAAD//wAAAQAAAP//AAABAA=="/>
              </a:ext>
            </a:extLst>
          </p:cNvSpPr>
          <p:nvPr/>
        </p:nvSpPr>
        <p:spPr>
          <a:xfrm>
            <a:off x="389255" y="5375910"/>
            <a:ext cx="6840220" cy="243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000" i="1" cap="none"/>
            </a:pPr>
            <a:r>
              <a:t>Datenquelle: </a:t>
            </a:r>
            <a:r>
              <a:rPr lang="en-us" cap="none">
                <a:hlinkClick r:id="rId3"/>
              </a:rPr>
              <a:t>https://www.hvz.baden-wuerttemberg.de/pegel.html?id=00248</a:t>
            </a:r>
            <a:r>
              <a:t> </a:t>
            </a:r>
          </a:p>
        </p:txBody>
      </p:sp>
      <p:sp>
        <p:nvSpPr>
          <p:cNvPr id="5" name="SlideText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8HAAB5LAAATx8AAAAAAAAmAAAACAAAAAG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390525" y="1218565"/>
            <a:ext cx="6838950" cy="3870960"/>
          </a:xfrm>
        </p:spPr>
        <p:txBody>
          <a:bodyPr/>
          <a:lstStyle>
            <a:lvl1pPr>
              <a:defRPr lang="en-us" sz="1600" cap="none"/>
            </a:lvl1pPr>
            <a:lvl2pPr>
              <a:defRPr lang="en-us" sz="1600" cap="none"/>
            </a:lvl2pPr>
            <a:lvl3pPr>
              <a:defRPr lang="en-us" sz="1400" cap="none"/>
            </a:lvl3pPr>
            <a:lvl4pPr>
              <a:defRPr lang="en-us" sz="1400" cap="none"/>
            </a:lvl4pPr>
            <a:lvl5pPr>
              <a:defRPr lang="en-us" sz="1400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b="1" u="sng" cap="none"/>
            </a:pPr>
            <a:r>
              <a:t>1. Hochwasserkennwerte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Im konkreten Bemessungsfall müssen umfassendere Betrachtungen erfolgen!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Informieren Sie sich zusätzlich, ob Hochwassergefahrenkarten für diesen Bereich vorliegen.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b="1" u="sng" cap="none"/>
            </a:pPr>
            <a:r>
              <a:t>1.1 Hochwasserabfluss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b="1" cap="none"/>
            </a:pPr>
            <a:r>
              <a:t>100-jährlicher Hochwasserabfluss </a:t>
            </a:r>
            <a:r>
              <a:rPr lang="en-us" cap="none">
                <a:solidFill>
                  <a:srgbClr val="7F007F"/>
                </a:solidFill>
              </a:rPr>
              <a:t>HQ 100: 77.9 m³/s</a:t>
            </a:r>
            <a:r>
              <a:t> </a:t>
            </a:r>
            <a:r>
              <a:rPr lang="en-us" b="0" cap="none"/>
              <a:t>Quelle: Regionalisierung (Stand: 03.12.2013)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b="1" cap="none"/>
            </a:pPr>
            <a:r>
              <a:rPr lang="en-us" b="0" cap="none"/>
              <a:t>50-jährlicher Hochwasserabfluss </a:t>
            </a:r>
            <a:r>
              <a:rPr lang="en-us" cap="none">
                <a:solidFill>
                  <a:srgbClr val="FF00FF"/>
                </a:solidFill>
              </a:rPr>
              <a:t>HQ 50: 67.0 m³/s</a:t>
            </a:r>
            <a:endParaRPr lang="en-us" b="0" cap="none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20-jährlicher Hochwasserabfluss HQ 20: 53.4 m³/s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10-jährlicher Hochwasserabfluss HQ 10: 43.6 m³/s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5-jährlicher Hochwasserabfluss   HQ 5:   34.0 m³/s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2-jährlicher Hochwasserabfluss   HQ 2:   20.9 m³/s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b="1" u="sng" cap="none"/>
            </a:pPr>
            <a:r>
              <a:t>1.2 Hochwasserstand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b="1" cap="none"/>
            </a:pPr>
            <a:r>
              <a:t>100-jährlicher Hochwasserstand HW 100: 3.17 m </a:t>
            </a:r>
            <a:r>
              <a:rPr lang="en-us" b="0" cap="none"/>
              <a:t>Quelle: berechnet aus HQ 100 und aktueller 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50-jährlicher Hochwasserstand HW 50: 2.89 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20-jährlicher Hochwasserstand HW 20: 2.54 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10-jährlicher Hochwasserstand HW 10: 2.30 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5-jährlicher Hochwasserstand   HW 5:   2.04 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2-jährlicher Hochwasserstand   HW 2:   1.58 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b="1" u="sng" cap="none"/>
            </a:pPr>
            <a:r>
              <a:t>2. Mittelwasserkennwerte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Mittelwert Abfluss MQ:0.92 m³/s Quelle: Regionalisierung (Stand: 01.03.2016)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Mittelwert Wasserstand MW: 0.33 m Quelle: berechnet aus MQ und aktueller 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b="1" u="sng" cap="none"/>
            </a:pPr>
            <a:r>
              <a:t>3. Niedrigwasserkennwerte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Mittelwert niedrigster jährlicher Abflüsse MNQ: 0.15 m³/s Quelle: Regionalisierung (Stand: 01.03.2016)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Mittelwert niedrigster jährlicher Wasserstände MNW:0.15m Quelle: berechnet aus MNQ und aktueller 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endParaRPr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Niedrigster Abfluss im Zeitraum 1981-2023: 12.08.1998 NQ:0.04 m³/s Quelle: Tagesmittelwerte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r>
              <a:t>Niedrigster Wasserstand NW: 0.07 m Quelle: Berechnet aus NQ und aktueller WQ-Beziehung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 lang="en-us" sz="900" cap="none"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c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Extremhochwasser Wieslauf &amp; Rems im Juni 2024</a:t>
            </a:r>
            <a:endParaRPr lang="en-gb" cap="none"/>
          </a:p>
        </p:txBody>
      </p:sp>
      <p:sp>
        <p:nvSpPr>
          <p:cNvPr id="3" name="Title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0D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pic>
        <p:nvPicPr>
          <p:cNvPr id="4" name="SlideText1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I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EIGAAAFBwAAgigAALMgAAAQAAAAJgAAAAgAAAABgQAA/////zAAAAAUAAAAAAAAAAAA//8AAAEAAAD//wAAAQA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1017270" y="1141095"/>
            <a:ext cx="5567680" cy="41744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ZQIAABIhAAB5LAAAkiIAABAgAAAmAAAACAAAAP//////////MAAAABQAAAAAAAAAAAD//wAAAQAAAP//AAABAA=="/>
              </a:ext>
            </a:extLst>
          </p:cNvSpPr>
          <p:nvPr/>
        </p:nvSpPr>
        <p:spPr>
          <a:xfrm>
            <a:off x="389255" y="5375910"/>
            <a:ext cx="6840220" cy="243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000" i="1" cap="none"/>
            </a:pPr>
            <a:r>
              <a:t>Bildquelle: </a:t>
            </a:r>
            <a:r>
              <a:rPr lang="en-us" cap="none">
                <a:hlinkClick r:id="rId4"/>
              </a:rPr>
              <a:t>https://www.hvz.baden-wuerttemberg.de/pegel.html?id=00248</a:t>
            </a:r>
            <a:r>
              <a:t> </a:t>
            </a:r>
          </a:p>
        </p:txBody>
      </p:sp>
      <p:sp>
        <p:nvSpPr>
          <p:cNvPr id="6" name="Legend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9AEAAA8BAAAAkAAAAEgAAACQAAAASAAAAAAAAAAAAAAAAAAAAAEAAABQAAAAjQKlWIUN9L+UCDykfW8EQAAAAAAAAOA/AAAAAAAA4D8AAAAAAADgPwAAAAAAAOA/AAAAAAAA4D8AAAAAAADgPwAAAAAAAOA/AAAAAAAA4D8CAAAAjAAAAAEAAAAAAAAA/wAAAP///whB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AAAAAD/fwAAKH0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wAAAP///wEAAAAAAAAAAAAAAAAAAAAAAAAAAAAAAAAAAAAAAAAAAAAAAAB/f38An5mYA8zMzADAwP8Af39/AAAAAAAAAAAAAAAAAAAAAAAAAAAAIQAAABgAAAAUAAAACRcAAIQIAACIJQAA2QoAABAAAAAmAAAACAAAAP//////////MAAAABQAAAAAAAAAAAD//wAAAQAAAP//AAABAA=="/>
              </a:ext>
            </a:extLst>
          </p:cNvSpPr>
          <p:nvPr/>
        </p:nvSpPr>
        <p:spPr>
          <a:xfrm>
            <a:off x="3744595" y="1384300"/>
            <a:ext cx="2356485" cy="379095"/>
          </a:xfrm>
          <a:prstGeom prst="wedgeRectCallout">
            <a:avLst>
              <a:gd name="adj1" fmla="val -62665"/>
              <a:gd name="adj2" fmla="val 127722"/>
            </a:avLst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lang="en-us" sz="2200" b="1" cap="none"/>
            </a:pPr>
            <a:r>
              <a:t>Ca. 155 m³/s !</a:t>
            </a:r>
          </a:p>
        </p:txBody>
      </p:sp>
      <p:sp>
        <p:nvSpPr>
          <p:cNvPr id="7" name="Rectangle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B9D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gAoAAP8dAABeCwAAnB4AAAAAAAAmAAAACAAAAP//////////MAAAABQAAAAAAAAAAAD//wAAAQAAAP//AAABAA=="/>
              </a:ext>
            </a:extLst>
          </p:cNvSpPr>
          <p:nvPr/>
        </p:nvSpPr>
        <p:spPr>
          <a:xfrm>
            <a:off x="1706880" y="4876165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8" name="Rectangle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Uk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5wwAAP4dAADFDQAAmx4AAAAAAAAmAAAACAAAAP//////////MAAAABQAAAAAAAAAAAD//wAAAQAAAP//AAABAA=="/>
              </a:ext>
            </a:extLst>
          </p:cNvSpPr>
          <p:nvPr/>
        </p:nvSpPr>
        <p:spPr>
          <a:xfrm>
            <a:off x="2097405" y="4875530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9" name="Rectangle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or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AA8AAP8dAADeDwAAnB4AAAAAAAAmAAAACAAAAP//////////MAAAABQAAAAAAAAAAAD//wAAAQAAAP//AAABAA=="/>
              </a:ext>
            </a:extLst>
          </p:cNvSpPr>
          <p:nvPr/>
        </p:nvSpPr>
        <p:spPr>
          <a:xfrm>
            <a:off x="2438400" y="4876165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10" name="Rectangle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TxEAAP8dAAAtEgAAnB4AAAAAAAAmAAAACAAAAP//////////MAAAABQAAAAAAAAAAAD//wAAAQAAAP//AAABAA=="/>
              </a:ext>
            </a:extLst>
          </p:cNvSpPr>
          <p:nvPr/>
        </p:nvSpPr>
        <p:spPr>
          <a:xfrm>
            <a:off x="2813685" y="4876165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11" name="Rectangle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CX/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zRMAAP8dAACrFAAAnB4AAAAAAAAmAAAACAAAAP//////////MAAAABQAAAAAAAAAAAD//wAAAQAAAP//AAABAA=="/>
              </a:ext>
            </a:extLst>
          </p:cNvSpPr>
          <p:nvPr/>
        </p:nvSpPr>
        <p:spPr>
          <a:xfrm>
            <a:off x="3218815" y="4876165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12" name="Rectangle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8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KxYAAP8dAAAJFwAAnB4AAAAAAAAmAAAACAAAAP//////////MAAAABQAAAAAAAAAAAD//wAAAQAAAP//AAABAA=="/>
              </a:ext>
            </a:extLst>
          </p:cNvSpPr>
          <p:nvPr/>
        </p:nvSpPr>
        <p:spPr>
          <a:xfrm>
            <a:off x="3603625" y="4876165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13" name="Rectangle7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rz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RhgAAP8dAAAkGQAAnB4AAAAAAAAmAAAACAAAAP//////////MAAAABQAAAAAAAAAAAD//wAAAQAAAP//AAABAA=="/>
              </a:ext>
            </a:extLst>
          </p:cNvSpPr>
          <p:nvPr/>
        </p:nvSpPr>
        <p:spPr>
          <a:xfrm>
            <a:off x="3945890" y="4876165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14" name="Rectangle8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ABsAAP8dAADeGwAAnB4AAAAAAAAmAAAACAAAAP//////////MAAAABQAAAAAAAAAAAD//wAAAQAAAP//AAABAA=="/>
              </a:ext>
            </a:extLst>
          </p:cNvSpPr>
          <p:nvPr/>
        </p:nvSpPr>
        <p:spPr>
          <a:xfrm>
            <a:off x="4389120" y="4876165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15" name="Rectangle9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rz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WB0AAP8dAAA2HgAAnB4AAAAAAAAmAAAACAAAAP//////////MAAAABQAAAAAAAAAAAD//wAAAQAAAP//AAABAA=="/>
              </a:ext>
            </a:extLst>
          </p:cNvSpPr>
          <p:nvPr/>
        </p:nvSpPr>
        <p:spPr>
          <a:xfrm>
            <a:off x="4770120" y="4876165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16" name="Rectangle10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pB8AAP8dAACCIAAAnB4AAAAAAAAmAAAACAAAAP//////////MAAAABQAAAAAAAAAAAD//wAAAQAAAP//AAABAA=="/>
              </a:ext>
            </a:extLst>
          </p:cNvSpPr>
          <p:nvPr/>
        </p:nvSpPr>
        <p:spPr>
          <a:xfrm>
            <a:off x="5143500" y="4876165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17" name="Rectangle1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ISIAAP8dAAD/IgAAnB4AAAAAAAAmAAAACAAAAP//////////MAAAABQAAAAAAAAAAAD//wAAAQAAAP//AAABAA=="/>
              </a:ext>
            </a:extLst>
          </p:cNvSpPr>
          <p:nvPr/>
        </p:nvSpPr>
        <p:spPr>
          <a:xfrm>
            <a:off x="5547995" y="4876165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18" name="Rectangle1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eCQAAP8dAABWJQAAnB4AAAAAAAAmAAAACAAAAP//////////MAAAABQAAAAAAAAAAAD//wAAAQAAAP//AAABAA=="/>
              </a:ext>
            </a:extLst>
          </p:cNvSpPr>
          <p:nvPr/>
        </p:nvSpPr>
        <p:spPr>
          <a:xfrm>
            <a:off x="5928360" y="4876165"/>
            <a:ext cx="140970" cy="99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24</a:t>
            </a:r>
          </a:p>
        </p:txBody>
      </p:sp>
      <p:sp>
        <p:nvSpPr>
          <p:cNvPr id="19" name="Rectangle1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QY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XQwAAIgfAABBEAAA+B8AAAAAAAAmAAAACAAAAP//////////MAAAABQAAAAAAAAAAAD//wAAAQAAAP//AAABAA=="/>
              </a:ext>
            </a:extLst>
          </p:cNvSpPr>
          <p:nvPr/>
        </p:nvSpPr>
        <p:spPr>
          <a:xfrm>
            <a:off x="2009775" y="5125720"/>
            <a:ext cx="632460" cy="71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01.01.2024</a:t>
            </a:r>
          </a:p>
        </p:txBody>
      </p:sp>
      <p:sp>
        <p:nvSpPr>
          <p:cNvPr id="20" name="Rectangle1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39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B/f38An5mYA8zMzADAwP8Af39/AAAAAAAAAAAAAAAAAAAAAAAAAAAAIQAAABgAAAAUAAAA2xIAAHEfAAC/FgAA+B8AAAAAAAAmAAAACAAAAP//////////MAAAABQAAAAAAAAAAAD//wAAAQAAAP//AAABAA=="/>
              </a:ext>
            </a:extLst>
          </p:cNvSpPr>
          <p:nvPr/>
        </p:nvSpPr>
        <p:spPr>
          <a:xfrm>
            <a:off x="3065145" y="5111115"/>
            <a:ext cx="632460" cy="85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700" cap="none"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t>31.12.2024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Extremhochwasser Wieslauf &amp; Rems im Juni 2024</a:t>
            </a:r>
            <a:endParaRPr lang="en-gb" cap="none"/>
          </a:p>
        </p:txBody>
      </p:sp>
      <p:sp>
        <p:nvSpPr>
          <p:cNvPr id="3" name="Title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sp>
        <p:nvSpPr>
          <p:cNvPr id="5" name="Textbox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HM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ZQIAABIhAAB5LAAAkiIAABAgAAAmAAAACAAAAP//////////MAAAABQAAAAAAAAAAAD//wAAAQAAAP//AAABAA=="/>
              </a:ext>
            </a:extLst>
          </p:cNvSpPr>
          <p:nvPr/>
        </p:nvSpPr>
        <p:spPr>
          <a:xfrm>
            <a:off x="389255" y="5375910"/>
            <a:ext cx="6840220" cy="243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000" i="1" cap="none"/>
            </a:pPr>
            <a:r>
              <a:t>Videoquelle: YouTube / Bebop D.</a:t>
            </a:r>
          </a:p>
        </p:txBody>
      </p:sp>
      <p:pic>
        <p:nvPicPr>
          <p:cNvPr id="7" name="Wieslauf-Rudersberg-Rems-20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34415"/>
            <a:ext cx="7620000" cy="4286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extLst mod="1">
      <p:ext uri="smNativeData">
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piaPaQEAAAAFAAAA/f///wYAAAABAAAAAAAAAAAAAAAAAAAAAAAAAA=="/>
      </p:ext>
    </p:ext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h4e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B8HAAAdBwAAeCgAAMQiAAAQAAAAJgAAAAgAAAABgQAA/////zAAAAAUAAAAAAAAAAAA//8AAAEAAAD//wAAAQA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482485" y="1156335"/>
            <a:ext cx="5420995" cy="44951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ontent Placehold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M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Extremhochwasser Wieslauf &amp; Rems im Juni 2024</a:t>
            </a:r>
            <a:endParaRPr lang="en-gb" cap="none"/>
          </a:p>
        </p:txBody>
      </p:sp>
      <p:sp>
        <p:nvSpPr>
          <p:cNvPr id="4" name="Title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  <p:sp>
        <p:nvSpPr>
          <p:cNvPr id="5" name="Rectangle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8BAAAAkAAAAEgAAACQAAAASAAAAAAAAAABAAAAAAAAAAEAAABQAAAAAAAAAAAA4D8AAAAAAADgPwAAAAAAAOA/AAAAAAAA4D8AAAAAAADgPwAAAAAAAOA/AAAAAAAA4D8AAAAAAADgPwAAAAAAAOA/AAAAAAAA4D8CAAAAjAAAAAEAAAAAAAAA5ubmAP///wgU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BcAAAAUAAAAAAAAAAAAAAD/fwAAKH0AAAAAAAAJAAAABAAAAGDz8z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5ubmAP///wEAAAAAAAAAAAAAAAAAAAAAAAAAAAAAAAAAAAAAAAAAAAAAAAB/f38An5mYA8zMzADAwP8Af39/AAAAAAAAAAAAAAAAAAAAAAAAAAAAIQAAABgAAAAUAAAAHSEAABYQAAB5LQAA+RgAABAAAAAmAAAACAAAAP//////////MAAAABQAAAAAAAAAAAD//wAAAQAAAP//AAABAA=="/>
              </a:ext>
            </a:extLst>
          </p:cNvSpPr>
          <p:nvPr/>
        </p:nvSpPr>
        <p:spPr>
          <a:xfrm>
            <a:off x="5326200" y="1820171"/>
            <a:ext cx="2009140" cy="1444625"/>
          </a:xfrm>
          <a:prstGeom prst="rect">
            <a:avLst/>
          </a:prstGeom>
          <a:solidFill>
            <a:srgbClr val="E6E6E6">
              <a:alpha val="80000"/>
            </a:srgbClr>
          </a:solidFill>
          <a:ln>
            <a:noFill/>
          </a:ln>
          <a:effectLst/>
        </p:spPr>
        <p:txBody>
          <a:bodyPr vert="horz" wrap="square" numCol="1" spcCol="215900" anchor="ctr"/>
          <a:lstStyle/>
          <a:p>
            <a:pPr algn="ctr">
              <a:defRPr lang="en-us" sz="2200" b="1" cap="none"/>
            </a:pPr>
            <a:r>
              <a:rPr dirty="0" err="1"/>
              <a:t>Schaden</a:t>
            </a:r>
            <a:r>
              <a:rPr dirty="0"/>
              <a:t>: </a:t>
            </a:r>
          </a:p>
          <a:p>
            <a:pPr algn="ctr">
              <a:defRPr lang="en-us" sz="2200" b="1" cap="none"/>
            </a:pPr>
            <a:endParaRPr dirty="0"/>
          </a:p>
          <a:p>
            <a:pPr algn="ctr">
              <a:defRPr lang="en-us" sz="2200" b="1" cap="none"/>
            </a:pPr>
            <a:r>
              <a:rPr dirty="0"/>
              <a:t>ca. € 120 Mio.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G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GUCAABdBgAAeSwAAIMhAAAQAAAAJgAAAAgAAAABgQAA/////zAAAAAUAAAAAAAAAAAA//8AAAEAAAD//wAAAQA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389255" y="1034415"/>
            <a:ext cx="6840220" cy="4413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ontent Placeholder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AAAAAAAAAAAMAAAABQAAAAAAAAAAAD//wAAAQAAAP//AAABAA=="/>
              </a:ext>
            </a:extLst>
          </p:cNvSpPr>
          <p:nvPr>
            <p:ph type="body" idx="13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Beispiel: Extremhochwasser Wieslauf &amp; Rems im Juni 2024</a:t>
            </a:r>
            <a:endParaRPr lang="en-gb" cap="none"/>
          </a:p>
        </p:txBody>
      </p:sp>
      <p:sp>
        <p:nvSpPr>
          <p:cNvPr id="4" name="Title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sZ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de-de" cap="none"/>
              <a:t>Hochwasser</a:t>
            </a:r>
            <a:endParaRPr lang="en-gb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G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+REwCf39/AJ+ZmAPMzMwAwMD/AH9/fwAAAAAAAAAAAAAAAAD///8AAAAAACEAAAAYAAAAFAAAAOL///81BwAA2x4AAP8YAAAQAAAAJgAAAAgAAAB98f///////zAAAAAUAAAAAAAAAAAA//8AAAEAAAD//wAAAQA="/>
              </a:ext>
            </a:extLst>
          </p:cNvPicPr>
          <p:nvPr>
            <p:ph type="clipArt" idx="1"/>
          </p:nvPr>
        </p:nvPicPr>
        <p:blipFill>
          <a:blip r:embed="rId3"/>
          <a:stretch>
            <a:fillRect/>
          </a:stretch>
        </p:blipFill>
        <p:spPr>
          <a:xfrm>
            <a:off x="-19050" y="1171575"/>
            <a:ext cx="5034915" cy="28917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ontent Placeholder 7"/>
          <p:cNvSpPr txBox="1"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gIAAGgEAAB6LAAAGwYAABAAAAAmAAAACAAAAH3x////////MAAAABQAAAAAAAAAAAD//wAAAQAAAP//AAABAA=="/>
              </a:ext>
            </a:extLst>
          </p:cNvSpPr>
          <p:nvPr>
            <p:ph type="body" idx="13"/>
          </p:nvPr>
        </p:nvSpPr>
        <p:spPr>
          <a:xfrm>
            <a:off x="389890" y="716280"/>
            <a:ext cx="6840220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marL="0" marR="0" indent="0" algn="l" defTabSz="571500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None/>
              <a:tabLst/>
              <a:defRPr lang="en-us" sz="1800" cap="none"/>
            </a:pPr>
            <a:r>
              <a:t>Beispiel: </a:t>
            </a:r>
            <a:r>
              <a:rPr lang="de-de" cap="none"/>
              <a:t>Extremhochwasser</a:t>
            </a:r>
            <a:r>
              <a:t> Wieslauf &amp; Rems im Juni 2024</a:t>
            </a:r>
          </a:p>
        </p:txBody>
      </p:sp>
      <p:sp>
        <p:nvSpPr>
          <p:cNvPr id="4" name="Title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ZAAAAA0A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D5ETAJ/f38An5mYA8zMzADAwP8Af39/AAAAAAAAAAAAAAAAAAAAAAAAAAAAIQAAABgAAAAUAAAAZwIAAHACAAB5LAAAJgQAABAAAAAmAAAACAAAAP3w////////MAAAABQAAAAAAAAAAAD//wAAAQAAAP//AAABAA=="/>
              </a:ext>
            </a:extLst>
          </p:cNvSpPr>
          <p:nvPr>
            <p:ph type="title"/>
          </p:nvPr>
        </p:nvSpPr>
        <p:spPr>
          <a:xfrm>
            <a:off x="390525" y="396240"/>
            <a:ext cx="6838950" cy="278130"/>
          </a:xfrm>
          <a:noFill/>
          <a:ln>
            <a:noFill/>
          </a:ln>
          <a:effectLst/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Hochwasser</a:t>
            </a:r>
          </a:p>
        </p:txBody>
      </p:sp>
      <p:pic>
        <p:nvPicPr>
          <p:cNvPr id="5" name="Picture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piaPaR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C+/wX///8BAAAAAAAAAAAAAAAAAAAAAAAAAAAAAAAAAAAAAAAAAAAAAAAAf39/AJ+ZmAPMzMwAwMD/AH9/fwAAAAAAAAAAAAAAAAD///8AAAAAACEAAAAYAAAAFAAAACMQAADQEAAA4C4AACgj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623185" y="2733040"/>
            <a:ext cx="4996815" cy="29819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4f////8YAAAXDwAAkSAAABAAAAAmAAAACAAAAP//////////MAAAABQAAAAAAAAAAAD//wAAAQAAAP//AAABAA=="/>
              </a:ext>
            </a:extLst>
          </p:cNvSpPr>
          <p:nvPr/>
        </p:nvSpPr>
        <p:spPr>
          <a:xfrm>
            <a:off x="-19685" y="4063365"/>
            <a:ext cx="2472690" cy="12306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1600" cap="none"/>
            </a:pPr>
            <a:r>
              <a:t>Renaturierung bei Winterbach im April 2020</a:t>
            </a:r>
          </a:p>
        </p:txBody>
      </p:sp>
      <p:sp>
        <p:nvSpPr>
          <p:cNvPr id="7" name="Textbox2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piaPaR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PYAAAD/fwAA/38AAAAAAAAJAAAABAAAAEE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L7/Bf///wEAAAAAAAAAAAAAAAAAAAAAAAAAAAAAAAAAAAAAAAAAAAAAAAB/f38An5mYA8zMzADAwP8Af39/AAAAAAAAAAAAAAAAAAAAAAAAAAAAIQAAABgAAAAUAAAAqh8AACQPAADgLgAA0BAAABAAAAAmAAAACAAAAP//////////MAAAABQAAAAAAAAAAAD//wAAAQAAAP//AAABAA=="/>
              </a:ext>
            </a:extLst>
          </p:cNvSpPr>
          <p:nvPr/>
        </p:nvSpPr>
        <p:spPr>
          <a:xfrm>
            <a:off x="5147310" y="2461260"/>
            <a:ext cx="2472690" cy="2717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r">
              <a:defRPr lang="en-us" sz="1600" cap="none"/>
            </a:pPr>
            <a:r>
              <a:t>Juni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7" grpId="0" animBg="1" advAuto="0"/>
    </p:bldLst>
    <p:extLst>
      <p:ext uri="smNativeData">
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piaPaQIAAAAFAAAA/f///wEAAAABAAAAAAAAAAAAAAAAAAAAAAAAAAcAAAD9////AQAAAAEAAAAAAAAAAAAAAAAAAAAAAAAA"/>
      </p:ext>
    </p:ext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3E444C"/>
      </a:dk1>
      <a:lt1>
        <a:srgbClr val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3E444C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519E"/>
        </a:accent2>
        <a:accent3>
          <a:srgbClr val="3E444C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3E444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323232"/>
      </a:dk1>
      <a:lt1>
        <a:srgbClr val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esentation">
  <a:themeElements>
    <a:clrScheme name="Presentation 1">
      <a:dk1>
        <a:srgbClr val="323232"/>
      </a:dk1>
      <a:lt1>
        <a:srgbClr val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323232"/>
        </a:dk1>
        <a:lt1>
          <a:srgbClr val="FFFFFF"/>
        </a:lt1>
        <a:dk2>
          <a:srgbClr val="000000"/>
        </a:dk2>
        <a:lt2>
          <a:srgbClr val="9F9998"/>
        </a:lt2>
        <a:accent1>
          <a:srgbClr val="00BEFF"/>
        </a:accent1>
        <a:accent2>
          <a:srgbClr val="004191"/>
        </a:accent2>
        <a:accent3>
          <a:srgbClr val="323232"/>
        </a:accent3>
        <a:accent4>
          <a:srgbClr val="7DC6EA"/>
        </a:accent4>
        <a:accent5>
          <a:srgbClr val="9F9998"/>
        </a:accent5>
        <a:accent6>
          <a:srgbClr val="FFD500"/>
        </a:accent6>
        <a:hlink>
          <a:srgbClr val="00BEFF"/>
        </a:hlink>
        <a:folHlink>
          <a:srgbClr val="52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3.xml><?xml version="1.0" encoding="utf-8"?>
<a:themeOverride xmlns:a="http://schemas.openxmlformats.org/drawingml/2006/main">
  <a:clrScheme name="Presentation 1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4.xml><?xml version="1.0" encoding="utf-8"?>
<a:themeOverride xmlns:a="http://schemas.openxmlformats.org/drawingml/2006/main">
  <a:clrScheme name="Presentation 1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5.xml><?xml version="1.0" encoding="utf-8"?>
<a:themeOverride xmlns:a="http://schemas.openxmlformats.org/drawingml/2006/main">
  <a:clrScheme name="Presentation 1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6.xml><?xml version="1.0" encoding="utf-8"?>
<a:themeOverride xmlns:a="http://schemas.openxmlformats.org/drawingml/2006/main">
  <a:clrScheme name="Presentation 1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7.xml><?xml version="1.0" encoding="utf-8"?>
<a:themeOverride xmlns:a="http://schemas.openxmlformats.org/drawingml/2006/main">
  <a:clrScheme name="Presentation 1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8.xml><?xml version="1.0" encoding="utf-8"?>
<a:themeOverride xmlns:a="http://schemas.openxmlformats.org/drawingml/2006/main">
  <a:clrScheme name="Presentation 1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ppt/theme/themeOverride9.xml><?xml version="1.0" encoding="utf-8"?>
<a:themeOverride xmlns:a="http://schemas.openxmlformats.org/drawingml/2006/main">
  <a:clrScheme name="Presentation 1">
    <a:dk1>
      <a:srgbClr val="323232"/>
    </a:dk1>
    <a:lt1>
      <a:srgbClr val="FFFFFF"/>
    </a:lt1>
    <a:dk2>
      <a:srgbClr val="000000"/>
    </a:dk2>
    <a:lt2>
      <a:srgbClr val="9F9998"/>
    </a:lt2>
    <a:accent1>
      <a:srgbClr val="00BEFF"/>
    </a:accent1>
    <a:accent2>
      <a:srgbClr val="004191"/>
    </a:accent2>
    <a:accent3>
      <a:srgbClr val="323232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524D4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Custom</PresentationFormat>
  <Paragraphs>82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Tahoma</vt:lpstr>
      <vt:lpstr>Presentation</vt:lpstr>
      <vt:lpstr>Presentation</vt:lpstr>
      <vt:lpstr>Wasserwirtschaft </vt:lpstr>
      <vt:lpstr>Hochwasser</vt:lpstr>
      <vt:lpstr>Hochwasser</vt:lpstr>
      <vt:lpstr>Hochwasser</vt:lpstr>
      <vt:lpstr>Hochwasser</vt:lpstr>
      <vt:lpstr>Hochwasser</vt:lpstr>
      <vt:lpstr>Hochwasser</vt:lpstr>
      <vt:lpstr>Hochwasser</vt:lpstr>
      <vt:lpstr>Hochwasser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Wasserwirtschaft</dc:title>
  <dc:subject/>
  <dc:creator>Sebastian Schwindt</dc:creator>
  <cp:keywords/>
  <dc:description/>
  <cp:lastModifiedBy>Sebastian Schwindt</cp:lastModifiedBy>
  <cp:revision>3</cp:revision>
  <dcterms:created xsi:type="dcterms:W3CDTF">2017-03-07T06:07:25Z</dcterms:created>
  <dcterms:modified xsi:type="dcterms:W3CDTF">2026-02-13T14:43:55Z</dcterms:modified>
</cp:coreProperties>
</file>